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Default Extension="svg" ContentType="image/sv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Default Extension="tiff" ContentType="image/tiff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416" r:id="rId2"/>
    <p:sldId id="663" r:id="rId3"/>
    <p:sldId id="664" r:id="rId4"/>
    <p:sldId id="700" r:id="rId5"/>
    <p:sldId id="482" r:id="rId6"/>
    <p:sldId id="665" r:id="rId7"/>
    <p:sldId id="545" r:id="rId8"/>
    <p:sldId id="667" r:id="rId9"/>
    <p:sldId id="430" r:id="rId10"/>
    <p:sldId id="669" r:id="rId11"/>
    <p:sldId id="670" r:id="rId12"/>
    <p:sldId id="671" r:id="rId13"/>
    <p:sldId id="472" r:id="rId14"/>
    <p:sldId id="701" r:id="rId15"/>
    <p:sldId id="633" r:id="rId16"/>
    <p:sldId id="485" r:id="rId17"/>
    <p:sldId id="486" r:id="rId18"/>
    <p:sldId id="487" r:id="rId19"/>
    <p:sldId id="488" r:id="rId20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FFFF"/>
    <a:srgbClr val="BBC0C4"/>
    <a:srgbClr val="FEFEFE"/>
    <a:srgbClr val="ACB3A1"/>
    <a:srgbClr val="969696"/>
    <a:srgbClr val="26182F"/>
    <a:srgbClr val="84AEE1"/>
    <a:srgbClr val="FF7124"/>
    <a:srgbClr val="EF7509"/>
    <a:srgbClr val="8CC5B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26" autoAdjust="0"/>
    <p:restoredTop sz="94660" autoAdjust="0"/>
  </p:normalViewPr>
  <p:slideViewPr>
    <p:cSldViewPr snapToGrid="0">
      <p:cViewPr>
        <p:scale>
          <a:sx n="66" d="100"/>
          <a:sy n="66" d="100"/>
        </p:scale>
        <p:origin x="-672" y="-116"/>
      </p:cViewPr>
      <p:guideLst>
        <p:guide orient="horz" pos="2130"/>
        <p:guide pos="384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922" y="90"/>
      </p:cViewPr>
      <p:guideLst/>
    </p:cSldViewPr>
  </p:notesViewPr>
  <p:gridSpacing cx="73733025" cy="737330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2E7378-7136-493C-A505-DB111E44D9D1}" type="datetimeFigureOut">
              <a:rPr lang="zh-CN" altLang="en-US" smtClean="0"/>
              <a:pPr/>
              <a:t>2021/11/24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41A663-AC84-493B-8663-1A01AEFFA81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fld id="{E7A799FB-B973-4727-8223-0B0CC5C443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1B4D7-F511-4E32-B555-21525E5BC3C2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  <p:pic>
        <p:nvPicPr>
          <p:cNvPr id="5" name="Picture 2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  <p:pic>
        <p:nvPicPr>
          <p:cNvPr id="2" name="Picture 2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  <p:pic>
        <p:nvPicPr>
          <p:cNvPr id="2" name="Picture 2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2021/11/24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0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A2FBB8E-8DA5-493C-A5EA-CCF0D988321D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5" Type="http://schemas.openxmlformats.org/officeDocument/2006/relationships/image" Target="../media/image10.png"/><Relationship Id="rId4" Type="http://schemas.openxmlformats.org/officeDocument/2006/relationships/image" Target="../media/image13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tiff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4.tiff"/><Relationship Id="rId5" Type="http://schemas.openxmlformats.org/officeDocument/2006/relationships/image" Target="../media/image2.png"/><Relationship Id="rId4" Type="http://schemas.openxmlformats.org/officeDocument/2006/relationships/image" Target="../media/image13.tif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tiff"/><Relationship Id="rId4" Type="http://schemas.openxmlformats.org/officeDocument/2006/relationships/image" Target="../media/image13.tif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iff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0.png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9.tif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7" Type="http://schemas.openxmlformats.org/officeDocument/2006/relationships/image" Target="../media/image2.png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image" Target="../media/image23.tiff"/><Relationship Id="rId5" Type="http://schemas.openxmlformats.org/officeDocument/2006/relationships/image" Target="../media/image22.png"/><Relationship Id="rId4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tiff"/><Relationship Id="rId5" Type="http://schemas.openxmlformats.org/officeDocument/2006/relationships/image" Target="../media/image26.png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39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12" Type="http://schemas.openxmlformats.org/officeDocument/2006/relationships/image" Target="../media/image38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11" Type="http://schemas.openxmlformats.org/officeDocument/2006/relationships/image" Target="../media/image37.png"/><Relationship Id="rId5" Type="http://schemas.openxmlformats.org/officeDocument/2006/relationships/image" Target="../media/image31.png"/><Relationship Id="rId10" Type="http://schemas.openxmlformats.org/officeDocument/2006/relationships/image" Target="../media/image36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tags" Target="../tags/tag15.xml"/><Relationship Id="rId7" Type="http://schemas.openxmlformats.org/officeDocument/2006/relationships/image" Target="../media/image28.png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38.png"/><Relationship Id="rId5" Type="http://schemas.openxmlformats.org/officeDocument/2006/relationships/tags" Target="../tags/tag17.xml"/><Relationship Id="rId10" Type="http://schemas.openxmlformats.org/officeDocument/2006/relationships/image" Target="../media/image37.png"/><Relationship Id="rId4" Type="http://schemas.openxmlformats.org/officeDocument/2006/relationships/tags" Target="../tags/tag16.xml"/><Relationship Id="rId9" Type="http://schemas.openxmlformats.org/officeDocument/2006/relationships/image" Target="../media/image4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5" Type="http://schemas.openxmlformats.org/officeDocument/2006/relationships/image" Target="../media/image2.png"/><Relationship Id="rId4" Type="http://schemas.openxmlformats.org/officeDocument/2006/relationships/image" Target="../media/image7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5" Type="http://schemas.openxmlformats.org/officeDocument/2006/relationships/image" Target="../media/image2.png"/><Relationship Id="rId4" Type="http://schemas.openxmlformats.org/officeDocument/2006/relationships/image" Target="../media/image7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5" Type="http://schemas.openxmlformats.org/officeDocument/2006/relationships/image" Target="../media/image2.png"/><Relationship Id="rId4" Type="http://schemas.openxmlformats.org/officeDocument/2006/relationships/image" Target="../media/image7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5" Type="http://schemas.openxmlformats.org/officeDocument/2006/relationships/image" Target="../media/image9.tiff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9.tiff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8.png"/><Relationship Id="rId5" Type="http://schemas.openxmlformats.org/officeDocument/2006/relationships/image" Target="../media/image2.png"/><Relationship Id="rId4" Type="http://schemas.openxmlformats.org/officeDocument/2006/relationships/image" Target="../media/image10.png"/><Relationship Id="rId9" Type="http://schemas.openxmlformats.org/officeDocument/2006/relationships/image" Target="../media/image3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5" Type="http://schemas.openxmlformats.org/officeDocument/2006/relationships/image" Target="../media/image9.tiff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4" Type="http://schemas.openxmlformats.org/officeDocument/2006/relationships/image" Target="../media/image9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tiff"/><Relationship Id="rId4" Type="http://schemas.openxmlformats.org/officeDocument/2006/relationships/image" Target="../media/image13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4"/>
          <p:cNvSpPr>
            <a:spLocks noGrp="1"/>
          </p:cNvSpPr>
          <p:nvPr/>
        </p:nvSpPr>
        <p:spPr>
          <a:xfrm>
            <a:off x="4395788" y="5768975"/>
            <a:ext cx="3363912" cy="33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人教版三年级下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562100" y="1046163"/>
            <a:ext cx="9634538" cy="2095500"/>
            <a:chOff x="666751" y="2141538"/>
            <a:chExt cx="11160125" cy="2557463"/>
          </a:xfrm>
        </p:grpSpPr>
        <p:sp>
          <p:nvSpPr>
            <p:cNvPr id="4" name="Freeform 21"/>
            <p:cNvSpPr/>
            <p:nvPr/>
          </p:nvSpPr>
          <p:spPr>
            <a:xfrm>
              <a:off x="666751" y="2141538"/>
              <a:ext cx="11160125" cy="2557463"/>
            </a:xfrm>
            <a:custGeom>
              <a:avLst/>
              <a:gdLst/>
              <a:ahLst/>
              <a:cxnLst>
                <a:cxn ang="0">
                  <a:pos x="731996" y="94163"/>
                </a:cxn>
                <a:cxn ang="0">
                  <a:pos x="6081198" y="86630"/>
                </a:cxn>
                <a:cxn ang="0">
                  <a:pos x="10488190" y="708105"/>
                </a:cxn>
                <a:cxn ang="0">
                  <a:pos x="9985177" y="2323939"/>
                </a:cxn>
                <a:cxn ang="0">
                  <a:pos x="1681714" y="2527331"/>
                </a:cxn>
                <a:cxn ang="0">
                  <a:pos x="90092" y="1250483"/>
                </a:cxn>
                <a:cxn ang="0">
                  <a:pos x="195199" y="406784"/>
                </a:cxn>
                <a:cxn ang="0">
                  <a:pos x="731996" y="94163"/>
                </a:cxn>
              </a:cxnLst>
              <a:rect l="0" t="0" r="0" b="0"/>
              <a:pathLst>
                <a:path w="2973" h="679">
                  <a:moveTo>
                    <a:pt x="195" y="25"/>
                  </a:moveTo>
                  <a:cubicBezTo>
                    <a:pt x="195" y="25"/>
                    <a:pt x="977" y="0"/>
                    <a:pt x="1620" y="23"/>
                  </a:cubicBezTo>
                  <a:cubicBezTo>
                    <a:pt x="2262" y="45"/>
                    <a:pt x="2719" y="78"/>
                    <a:pt x="2794" y="188"/>
                  </a:cubicBezTo>
                  <a:cubicBezTo>
                    <a:pt x="2869" y="298"/>
                    <a:pt x="2973" y="571"/>
                    <a:pt x="2660" y="617"/>
                  </a:cubicBezTo>
                  <a:cubicBezTo>
                    <a:pt x="2347" y="664"/>
                    <a:pt x="841" y="679"/>
                    <a:pt x="448" y="671"/>
                  </a:cubicBezTo>
                  <a:cubicBezTo>
                    <a:pt x="0" y="662"/>
                    <a:pt x="36" y="412"/>
                    <a:pt x="24" y="332"/>
                  </a:cubicBezTo>
                  <a:cubicBezTo>
                    <a:pt x="12" y="252"/>
                    <a:pt x="39" y="135"/>
                    <a:pt x="52" y="108"/>
                  </a:cubicBezTo>
                  <a:cubicBezTo>
                    <a:pt x="93" y="23"/>
                    <a:pt x="195" y="25"/>
                    <a:pt x="195" y="25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31"/>
            <p:cNvSpPr/>
            <p:nvPr/>
          </p:nvSpPr>
          <p:spPr>
            <a:xfrm>
              <a:off x="860426" y="2263141"/>
              <a:ext cx="10796588" cy="2309496"/>
            </a:xfrm>
            <a:custGeom>
              <a:avLst/>
              <a:gdLst/>
              <a:ahLst/>
              <a:cxnLst>
                <a:cxn ang="0">
                  <a:pos x="514302" y="92665"/>
                </a:cxn>
                <a:cxn ang="0">
                  <a:pos x="5893826" y="74845"/>
                </a:cxn>
                <a:cxn ang="0">
                  <a:pos x="10150895" y="637963"/>
                </a:cxn>
                <a:cxn ang="0">
                  <a:pos x="9662871" y="2099218"/>
                </a:cxn>
                <a:cxn ang="0">
                  <a:pos x="1648019" y="2284548"/>
                </a:cxn>
                <a:cxn ang="0">
                  <a:pos x="45048" y="1119108"/>
                </a:cxn>
                <a:cxn ang="0">
                  <a:pos x="161423" y="256611"/>
                </a:cxn>
                <a:cxn ang="0">
                  <a:pos x="514302" y="92665"/>
                </a:cxn>
              </a:cxnLst>
              <a:rect l="0" t="0" r="0" b="0"/>
              <a:pathLst>
                <a:path w="2876" h="648">
                  <a:moveTo>
                    <a:pt x="137" y="26"/>
                  </a:moveTo>
                  <a:cubicBezTo>
                    <a:pt x="137" y="26"/>
                    <a:pt x="950" y="0"/>
                    <a:pt x="1570" y="21"/>
                  </a:cubicBezTo>
                  <a:cubicBezTo>
                    <a:pt x="2190" y="43"/>
                    <a:pt x="2631" y="74"/>
                    <a:pt x="2704" y="179"/>
                  </a:cubicBezTo>
                  <a:cubicBezTo>
                    <a:pt x="2776" y="284"/>
                    <a:pt x="2876" y="545"/>
                    <a:pt x="2574" y="589"/>
                  </a:cubicBezTo>
                  <a:cubicBezTo>
                    <a:pt x="2272" y="634"/>
                    <a:pt x="818" y="648"/>
                    <a:pt x="439" y="641"/>
                  </a:cubicBezTo>
                  <a:cubicBezTo>
                    <a:pt x="6" y="633"/>
                    <a:pt x="23" y="390"/>
                    <a:pt x="12" y="314"/>
                  </a:cubicBezTo>
                  <a:cubicBezTo>
                    <a:pt x="0" y="238"/>
                    <a:pt x="38" y="82"/>
                    <a:pt x="43" y="72"/>
                  </a:cubicBezTo>
                  <a:cubicBezTo>
                    <a:pt x="62" y="31"/>
                    <a:pt x="137" y="26"/>
                    <a:pt x="137" y="26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Freeform 29"/>
          <p:cNvSpPr/>
          <p:nvPr/>
        </p:nvSpPr>
        <p:spPr>
          <a:xfrm>
            <a:off x="6096000" y="630238"/>
            <a:ext cx="1246188" cy="803275"/>
          </a:xfrm>
          <a:custGeom>
            <a:avLst/>
            <a:gdLst/>
            <a:ahLst/>
            <a:cxnLst>
              <a:cxn ang="0">
                <a:pos x="618444" y="151971"/>
              </a:cxn>
              <a:cxn ang="0">
                <a:pos x="548695" y="39078"/>
              </a:cxn>
              <a:cxn ang="0">
                <a:pos x="292947" y="99867"/>
              </a:cxn>
              <a:cxn ang="0">
                <a:pos x="292947" y="234469"/>
              </a:cxn>
              <a:cxn ang="0">
                <a:pos x="278997" y="243154"/>
              </a:cxn>
              <a:cxn ang="0">
                <a:pos x="125549" y="182365"/>
              </a:cxn>
              <a:cxn ang="0">
                <a:pos x="13950" y="295258"/>
              </a:cxn>
              <a:cxn ang="0">
                <a:pos x="158098" y="425519"/>
              </a:cxn>
              <a:cxn ang="0">
                <a:pos x="218548" y="438545"/>
              </a:cxn>
              <a:cxn ang="0">
                <a:pos x="185998" y="464597"/>
              </a:cxn>
              <a:cxn ang="0">
                <a:pos x="102299" y="534069"/>
              </a:cxn>
              <a:cxn ang="0">
                <a:pos x="325497" y="712092"/>
              </a:cxn>
              <a:cxn ang="0">
                <a:pos x="423146" y="620910"/>
              </a:cxn>
              <a:cxn ang="0">
                <a:pos x="395246" y="581832"/>
              </a:cxn>
              <a:cxn ang="0">
                <a:pos x="437096" y="759855"/>
              </a:cxn>
              <a:cxn ang="0">
                <a:pos x="664944" y="720776"/>
              </a:cxn>
              <a:cxn ang="0">
                <a:pos x="739343" y="586174"/>
              </a:cxn>
              <a:cxn ang="0">
                <a:pos x="767243" y="586174"/>
              </a:cxn>
              <a:cxn ang="0">
                <a:pos x="832342" y="659988"/>
              </a:cxn>
              <a:cxn ang="0">
                <a:pos x="1078790" y="720776"/>
              </a:cxn>
              <a:cxn ang="0">
                <a:pos x="1218288" y="486307"/>
              </a:cxn>
              <a:cxn ang="0">
                <a:pos x="1069490" y="286574"/>
              </a:cxn>
              <a:cxn ang="0">
                <a:pos x="934641" y="243154"/>
              </a:cxn>
              <a:cxn ang="0">
                <a:pos x="911391" y="343020"/>
              </a:cxn>
              <a:cxn ang="0">
                <a:pos x="1050890" y="329994"/>
              </a:cxn>
              <a:cxn ang="0">
                <a:pos x="1074140" y="204075"/>
              </a:cxn>
              <a:cxn ang="0">
                <a:pos x="743993" y="56446"/>
              </a:cxn>
              <a:cxn ang="0">
                <a:pos x="632394" y="151971"/>
              </a:cxn>
              <a:cxn ang="0">
                <a:pos x="618444" y="151971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29"/>
          <p:cNvSpPr/>
          <p:nvPr/>
        </p:nvSpPr>
        <p:spPr>
          <a:xfrm>
            <a:off x="3081338" y="2671763"/>
            <a:ext cx="1235075" cy="741362"/>
          </a:xfrm>
          <a:custGeom>
            <a:avLst/>
            <a:gdLst/>
            <a:ahLst/>
            <a:cxnLst>
              <a:cxn ang="0">
                <a:pos x="612929" y="140258"/>
              </a:cxn>
              <a:cxn ang="0">
                <a:pos x="543802" y="36066"/>
              </a:cxn>
              <a:cxn ang="0">
                <a:pos x="290335" y="92169"/>
              </a:cxn>
              <a:cxn ang="0">
                <a:pos x="290335" y="216398"/>
              </a:cxn>
              <a:cxn ang="0">
                <a:pos x="276509" y="224412"/>
              </a:cxn>
              <a:cxn ang="0">
                <a:pos x="124429" y="168309"/>
              </a:cxn>
              <a:cxn ang="0">
                <a:pos x="13825" y="272501"/>
              </a:cxn>
              <a:cxn ang="0">
                <a:pos x="156689" y="392721"/>
              </a:cxn>
              <a:cxn ang="0">
                <a:pos x="216599" y="404744"/>
              </a:cxn>
              <a:cxn ang="0">
                <a:pos x="184340" y="428788"/>
              </a:cxn>
              <a:cxn ang="0">
                <a:pos x="101387" y="492906"/>
              </a:cxn>
              <a:cxn ang="0">
                <a:pos x="322594" y="657207"/>
              </a:cxn>
              <a:cxn ang="0">
                <a:pos x="419372" y="573053"/>
              </a:cxn>
              <a:cxn ang="0">
                <a:pos x="391722" y="536987"/>
              </a:cxn>
              <a:cxn ang="0">
                <a:pos x="433198" y="701288"/>
              </a:cxn>
              <a:cxn ang="0">
                <a:pos x="659014" y="665222"/>
              </a:cxn>
              <a:cxn ang="0">
                <a:pos x="732750" y="540994"/>
              </a:cxn>
              <a:cxn ang="0">
                <a:pos x="760401" y="540994"/>
              </a:cxn>
              <a:cxn ang="0">
                <a:pos x="824919" y="609119"/>
              </a:cxn>
              <a:cxn ang="0">
                <a:pos x="1069169" y="665222"/>
              </a:cxn>
              <a:cxn ang="0">
                <a:pos x="1207424" y="448825"/>
              </a:cxn>
              <a:cxn ang="0">
                <a:pos x="1059952" y="264486"/>
              </a:cxn>
              <a:cxn ang="0">
                <a:pos x="926306" y="224412"/>
              </a:cxn>
              <a:cxn ang="0">
                <a:pos x="903264" y="316582"/>
              </a:cxn>
              <a:cxn ang="0">
                <a:pos x="1041518" y="304560"/>
              </a:cxn>
              <a:cxn ang="0">
                <a:pos x="1064561" y="188346"/>
              </a:cxn>
              <a:cxn ang="0">
                <a:pos x="737358" y="52096"/>
              </a:cxn>
              <a:cxn ang="0">
                <a:pos x="626754" y="140258"/>
              </a:cxn>
              <a:cxn ang="0">
                <a:pos x="612929" y="140258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29"/>
          <p:cNvSpPr/>
          <p:nvPr/>
        </p:nvSpPr>
        <p:spPr>
          <a:xfrm>
            <a:off x="9499600" y="2952750"/>
            <a:ext cx="677863" cy="468313"/>
          </a:xfrm>
          <a:custGeom>
            <a:avLst/>
            <a:gdLst/>
            <a:ahLst/>
            <a:cxnLst>
              <a:cxn ang="0">
                <a:pos x="336402" y="88600"/>
              </a:cxn>
              <a:cxn ang="0">
                <a:pos x="298462" y="22783"/>
              </a:cxn>
              <a:cxn ang="0">
                <a:pos x="159348" y="58223"/>
              </a:cxn>
              <a:cxn ang="0">
                <a:pos x="159348" y="136697"/>
              </a:cxn>
              <a:cxn ang="0">
                <a:pos x="151760" y="141760"/>
              </a:cxn>
              <a:cxn ang="0">
                <a:pos x="68292" y="106320"/>
              </a:cxn>
              <a:cxn ang="0">
                <a:pos x="7588" y="172137"/>
              </a:cxn>
              <a:cxn ang="0">
                <a:pos x="85998" y="248079"/>
              </a:cxn>
              <a:cxn ang="0">
                <a:pos x="118879" y="255674"/>
              </a:cxn>
              <a:cxn ang="0">
                <a:pos x="101174" y="270862"/>
              </a:cxn>
              <a:cxn ang="0">
                <a:pos x="55645" y="311365"/>
              </a:cxn>
              <a:cxn ang="0">
                <a:pos x="177054" y="415153"/>
              </a:cxn>
              <a:cxn ang="0">
                <a:pos x="230170" y="361993"/>
              </a:cxn>
              <a:cxn ang="0">
                <a:pos x="214994" y="339210"/>
              </a:cxn>
              <a:cxn ang="0">
                <a:pos x="237758" y="442999"/>
              </a:cxn>
              <a:cxn ang="0">
                <a:pos x="361696" y="420216"/>
              </a:cxn>
              <a:cxn ang="0">
                <a:pos x="402165" y="341742"/>
              </a:cxn>
              <a:cxn ang="0">
                <a:pos x="417341" y="341742"/>
              </a:cxn>
              <a:cxn ang="0">
                <a:pos x="452752" y="384776"/>
              </a:cxn>
              <a:cxn ang="0">
                <a:pos x="586807" y="420216"/>
              </a:cxn>
              <a:cxn ang="0">
                <a:pos x="662687" y="283519"/>
              </a:cxn>
              <a:cxn ang="0">
                <a:pos x="581748" y="167074"/>
              </a:cxn>
              <a:cxn ang="0">
                <a:pos x="508397" y="141760"/>
              </a:cxn>
              <a:cxn ang="0">
                <a:pos x="495751" y="199982"/>
              </a:cxn>
              <a:cxn ang="0">
                <a:pos x="571631" y="192388"/>
              </a:cxn>
              <a:cxn ang="0">
                <a:pos x="584277" y="118977"/>
              </a:cxn>
              <a:cxn ang="0">
                <a:pos x="404694" y="32908"/>
              </a:cxn>
              <a:cxn ang="0">
                <a:pos x="343990" y="88600"/>
              </a:cxn>
              <a:cxn ang="0">
                <a:pos x="336402" y="88600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140700" y="5373688"/>
            <a:ext cx="2198688" cy="1508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图片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603718" y="3566194"/>
            <a:ext cx="3549650" cy="3459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标题 3"/>
          <p:cNvSpPr>
            <a:spLocks noGrp="1"/>
          </p:cNvSpPr>
          <p:nvPr/>
        </p:nvSpPr>
        <p:spPr>
          <a:xfrm>
            <a:off x="1485672" y="1687399"/>
            <a:ext cx="9488487" cy="900112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algn="ctr" defTabSz="685800">
              <a:lnSpc>
                <a:spcPct val="90000"/>
              </a:lnSpc>
            </a:pPr>
            <a:endParaRPr sz="66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ctr" defTabSz="685800">
              <a:lnSpc>
                <a:spcPct val="90000"/>
              </a:lnSpc>
            </a:pPr>
            <a:r>
              <a:rPr lang="en-US" sz="66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2.</a:t>
            </a:r>
            <a:r>
              <a:rPr lang="zh-CN" altLang="en-US" sz="66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笔</a:t>
            </a:r>
            <a:r>
              <a:rPr lang="zh-CN" altLang="en-US" sz="6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算</a:t>
            </a:r>
            <a:endParaRPr sz="66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326688" y="2352675"/>
            <a:ext cx="1447800" cy="4505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副标题 4"/>
          <p:cNvSpPr>
            <a:spLocks noGrp="1"/>
          </p:cNvSpPr>
          <p:nvPr/>
        </p:nvSpPr>
        <p:spPr>
          <a:xfrm>
            <a:off x="294005" y="173355"/>
            <a:ext cx="4556125" cy="4235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685800">
              <a:lnSpc>
                <a:spcPct val="90000"/>
              </a:lnSpc>
              <a:spcBef>
                <a:spcPts val="750"/>
              </a:spcBef>
            </a:pPr>
            <a:r>
              <a:rPr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第2单元　除数是一位数的除法</a:t>
            </a:r>
          </a:p>
        </p:txBody>
      </p:sp>
      <p:sp>
        <p:nvSpPr>
          <p:cNvPr id="15" name="标题 3"/>
          <p:cNvSpPr>
            <a:spLocks noGrp="1"/>
          </p:cNvSpPr>
          <p:nvPr/>
        </p:nvSpPr>
        <p:spPr>
          <a:xfrm>
            <a:off x="1532197" y="3630049"/>
            <a:ext cx="9488487" cy="900112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algn="ctr" defTabSz="685800">
              <a:lnSpc>
                <a:spcPct val="90000"/>
              </a:lnSpc>
            </a:pPr>
            <a:endParaRPr sz="4400" b="1" dirty="0">
              <a:solidFill>
                <a:srgbClr val="00B0F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ctr" defTabSz="685800">
              <a:lnSpc>
                <a:spcPct val="90000"/>
              </a:lnSpc>
            </a:pPr>
            <a:endParaRPr sz="4400" b="1" dirty="0">
              <a:solidFill>
                <a:srgbClr val="00B0F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ctr" defTabSz="685800">
              <a:lnSpc>
                <a:spcPct val="90000"/>
              </a:lnSpc>
            </a:pPr>
            <a:r>
              <a:rPr sz="4400" b="1" dirty="0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</a:rPr>
              <a:t>第</a:t>
            </a:r>
            <a:r>
              <a:rPr lang="en-US" sz="4400" b="1" dirty="0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</a:rPr>
              <a:t>5</a:t>
            </a:r>
            <a:r>
              <a:rPr sz="4400" b="1" dirty="0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</a:rPr>
              <a:t>课时　用估算解决问题</a:t>
            </a: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4" grpId="0"/>
      <p:bldP spid="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5" name="图片 4" descr="图片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6" name="图片 5" descr="xzgj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pic>
        <p:nvPicPr>
          <p:cNvPr id="2" name="图片 1" descr="人教3下解读正文_4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/>
          <a:srcRect l="15042" t="63930" r="40638" b="15133"/>
          <a:stretch>
            <a:fillRect/>
          </a:stretch>
        </p:blipFill>
        <p:spPr>
          <a:xfrm>
            <a:off x="426085" y="1412240"/>
            <a:ext cx="5358130" cy="3373755"/>
          </a:xfrm>
          <a:prstGeom prst="rect">
            <a:avLst/>
          </a:prstGeom>
        </p:spPr>
      </p:pic>
      <p:grpSp>
        <p:nvGrpSpPr>
          <p:cNvPr id="3" name="组合 2" descr="7b0a202020202274657874626f78223a20227b5c2263617465676f72795f69645c223a31303530352c5c2269645c223a32303334323236367d220a7d0a"/>
          <p:cNvGrpSpPr/>
          <p:nvPr/>
        </p:nvGrpSpPr>
        <p:grpSpPr>
          <a:xfrm>
            <a:off x="6428740" y="1624965"/>
            <a:ext cx="5192395" cy="1720215"/>
            <a:chOff x="5512" y="3280"/>
            <a:chExt cx="8177" cy="4080"/>
          </a:xfrm>
        </p:grpSpPr>
        <p:grpSp>
          <p:nvGrpSpPr>
            <p:cNvPr id="320" name="组合 319"/>
            <p:cNvGrpSpPr/>
            <p:nvPr/>
          </p:nvGrpSpPr>
          <p:grpSpPr>
            <a:xfrm>
              <a:off x="5512" y="3280"/>
              <a:ext cx="8177" cy="4080"/>
              <a:chOff x="3500437" y="2082940"/>
              <a:chExt cx="5192240" cy="2590977"/>
            </a:xfrm>
          </p:grpSpPr>
          <p:grpSp>
            <p:nvGrpSpPr>
              <p:cNvPr id="134" name="图形 132"/>
              <p:cNvGrpSpPr/>
              <p:nvPr/>
            </p:nvGrpSpPr>
            <p:grpSpPr>
              <a:xfrm>
                <a:off x="7917179" y="3385185"/>
                <a:ext cx="775498" cy="1288732"/>
                <a:chOff x="7917179" y="3385185"/>
                <a:chExt cx="775498" cy="1288732"/>
              </a:xfrm>
            </p:grpSpPr>
            <p:grpSp>
              <p:nvGrpSpPr>
                <p:cNvPr id="135" name="图形 132"/>
                <p:cNvGrpSpPr/>
                <p:nvPr/>
              </p:nvGrpSpPr>
              <p:grpSpPr>
                <a:xfrm>
                  <a:off x="7917179" y="3385185"/>
                  <a:ext cx="775498" cy="1288732"/>
                  <a:chOff x="7917179" y="3385185"/>
                  <a:chExt cx="775498" cy="1288732"/>
                </a:xfrm>
              </p:grpSpPr>
              <p:sp>
                <p:nvSpPr>
                  <p:cNvPr id="136" name="图形 132"/>
                  <p:cNvSpPr/>
                  <p:nvPr/>
                </p:nvSpPr>
                <p:spPr>
                  <a:xfrm>
                    <a:off x="8206022" y="4132897"/>
                    <a:ext cx="180739" cy="97648"/>
                  </a:xfrm>
                  <a:custGeom>
                    <a:avLst/>
                    <a:gdLst>
                      <a:gd name="connsiteX0" fmla="*/ 83584 w 180739"/>
                      <a:gd name="connsiteY0" fmla="*/ 0 h 97648"/>
                      <a:gd name="connsiteX1" fmla="*/ 33102 w 180739"/>
                      <a:gd name="connsiteY1" fmla="*/ 78105 h 97648"/>
                      <a:gd name="connsiteX2" fmla="*/ 180740 w 180739"/>
                      <a:gd name="connsiteY2" fmla="*/ 51435 h 97648"/>
                      <a:gd name="connsiteX3" fmla="*/ 174072 w 180739"/>
                      <a:gd name="connsiteY3" fmla="*/ 1905 h 976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80739" h="97648">
                        <a:moveTo>
                          <a:pt x="83584" y="0"/>
                        </a:moveTo>
                        <a:cubicBezTo>
                          <a:pt x="83584" y="0"/>
                          <a:pt x="-64053" y="21908"/>
                          <a:pt x="33102" y="78105"/>
                        </a:cubicBezTo>
                        <a:cubicBezTo>
                          <a:pt x="130257" y="134303"/>
                          <a:pt x="180740" y="51435"/>
                          <a:pt x="180740" y="51435"/>
                        </a:cubicBezTo>
                        <a:lnTo>
                          <a:pt x="174072" y="1905"/>
                        </a:lnTo>
                      </a:path>
                    </a:pathLst>
                  </a:custGeom>
                  <a:solidFill>
                    <a:srgbClr val="B3382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37" name="图形 132"/>
                  <p:cNvSpPr/>
                  <p:nvPr/>
                </p:nvSpPr>
                <p:spPr>
                  <a:xfrm>
                    <a:off x="8020570" y="4571171"/>
                    <a:ext cx="109401" cy="80718"/>
                  </a:xfrm>
                  <a:custGeom>
                    <a:avLst/>
                    <a:gdLst>
                      <a:gd name="connsiteX0" fmla="*/ 109017 w 109401"/>
                      <a:gd name="connsiteY0" fmla="*/ 29404 h 80718"/>
                      <a:gd name="connsiteX1" fmla="*/ 4242 w 109401"/>
                      <a:gd name="connsiteY1" fmla="*/ 20831 h 80718"/>
                      <a:gd name="connsiteX2" fmla="*/ 109017 w 109401"/>
                      <a:gd name="connsiteY2" fmla="*/ 29404 h 807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09401" h="80718">
                        <a:moveTo>
                          <a:pt x="109017" y="29404"/>
                        </a:moveTo>
                        <a:cubicBezTo>
                          <a:pt x="109017" y="29404"/>
                          <a:pt x="-25286" y="-30604"/>
                          <a:pt x="4242" y="20831"/>
                        </a:cubicBezTo>
                        <a:cubicBezTo>
                          <a:pt x="33769" y="72266"/>
                          <a:pt x="115684" y="120844"/>
                          <a:pt x="109017" y="29404"/>
                        </a:cubicBezTo>
                        <a:close/>
                      </a:path>
                    </a:pathLst>
                  </a:custGeom>
                  <a:solidFill>
                    <a:srgbClr val="0060F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grpSp>
                <p:nvGrpSpPr>
                  <p:cNvPr id="138" name="图形 132"/>
                  <p:cNvGrpSpPr/>
                  <p:nvPr/>
                </p:nvGrpSpPr>
                <p:grpSpPr>
                  <a:xfrm>
                    <a:off x="7917179" y="4553902"/>
                    <a:ext cx="155257" cy="120015"/>
                    <a:chOff x="7917179" y="4553902"/>
                    <a:chExt cx="155257" cy="120015"/>
                  </a:xfrm>
                </p:grpSpPr>
                <p:sp>
                  <p:nvSpPr>
                    <p:cNvPr id="139" name="图形 132"/>
                    <p:cNvSpPr/>
                    <p:nvPr/>
                  </p:nvSpPr>
                  <p:spPr>
                    <a:xfrm>
                      <a:off x="8017192" y="4553902"/>
                      <a:ext cx="55244" cy="72390"/>
                    </a:xfrm>
                    <a:custGeom>
                      <a:avLst/>
                      <a:gdLst>
                        <a:gd name="connsiteX0" fmla="*/ 55245 w 55244"/>
                        <a:gd name="connsiteY0" fmla="*/ 27622 h 72390"/>
                        <a:gd name="connsiteX1" fmla="*/ 31432 w 55244"/>
                        <a:gd name="connsiteY1" fmla="*/ 72390 h 72390"/>
                        <a:gd name="connsiteX2" fmla="*/ 0 w 55244"/>
                        <a:gd name="connsiteY2" fmla="*/ 46672 h 72390"/>
                        <a:gd name="connsiteX3" fmla="*/ 20955 w 55244"/>
                        <a:gd name="connsiteY3" fmla="*/ 0 h 723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55244" h="72390">
                          <a:moveTo>
                            <a:pt x="55245" y="27622"/>
                          </a:moveTo>
                          <a:lnTo>
                            <a:pt x="31432" y="72390"/>
                          </a:lnTo>
                          <a:lnTo>
                            <a:pt x="0" y="46672"/>
                          </a:lnTo>
                          <a:lnTo>
                            <a:pt x="20955" y="0"/>
                          </a:lnTo>
                          <a:close/>
                        </a:path>
                      </a:pathLst>
                    </a:custGeom>
                    <a:solidFill>
                      <a:srgbClr val="FFDBC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zh-CN" altLang="en-US"/>
                    </a:p>
                  </p:txBody>
                </p:sp>
                <p:sp>
                  <p:nvSpPr>
                    <p:cNvPr id="140" name="图形 132"/>
                    <p:cNvSpPr/>
                    <p:nvPr/>
                  </p:nvSpPr>
                  <p:spPr>
                    <a:xfrm>
                      <a:off x="8017192" y="4578667"/>
                      <a:ext cx="45719" cy="47625"/>
                    </a:xfrm>
                    <a:custGeom>
                      <a:avLst/>
                      <a:gdLst>
                        <a:gd name="connsiteX0" fmla="*/ 45720 w 45719"/>
                        <a:gd name="connsiteY0" fmla="*/ 20003 h 47625"/>
                        <a:gd name="connsiteX1" fmla="*/ 9525 w 45719"/>
                        <a:gd name="connsiteY1" fmla="*/ 0 h 47625"/>
                        <a:gd name="connsiteX2" fmla="*/ 0 w 45719"/>
                        <a:gd name="connsiteY2" fmla="*/ 21908 h 47625"/>
                        <a:gd name="connsiteX3" fmla="*/ 31432 w 45719"/>
                        <a:gd name="connsiteY3" fmla="*/ 47625 h 4762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45719" h="47625">
                          <a:moveTo>
                            <a:pt x="45720" y="20003"/>
                          </a:moveTo>
                          <a:lnTo>
                            <a:pt x="9525" y="0"/>
                          </a:lnTo>
                          <a:lnTo>
                            <a:pt x="0" y="21908"/>
                          </a:lnTo>
                          <a:lnTo>
                            <a:pt x="31432" y="47625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zh-CN" altLang="en-US"/>
                    </a:p>
                  </p:txBody>
                </p:sp>
                <p:sp>
                  <p:nvSpPr>
                    <p:cNvPr id="141" name="图形 132"/>
                    <p:cNvSpPr/>
                    <p:nvPr/>
                  </p:nvSpPr>
                  <p:spPr>
                    <a:xfrm>
                      <a:off x="8025764" y="4586287"/>
                      <a:ext cx="31432" cy="26670"/>
                    </a:xfrm>
                    <a:custGeom>
                      <a:avLst/>
                      <a:gdLst>
                        <a:gd name="connsiteX0" fmla="*/ 31432 w 31432"/>
                        <a:gd name="connsiteY0" fmla="*/ 17145 h 26670"/>
                        <a:gd name="connsiteX1" fmla="*/ 0 w 31432"/>
                        <a:gd name="connsiteY1" fmla="*/ 0 h 26670"/>
                        <a:gd name="connsiteX2" fmla="*/ 25717 w 31432"/>
                        <a:gd name="connsiteY2" fmla="*/ 26670 h 2667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31432" h="26670">
                          <a:moveTo>
                            <a:pt x="31432" y="17145"/>
                          </a:moveTo>
                          <a:lnTo>
                            <a:pt x="0" y="0"/>
                          </a:lnTo>
                          <a:lnTo>
                            <a:pt x="25717" y="26670"/>
                          </a:lnTo>
                        </a:path>
                      </a:pathLst>
                    </a:custGeom>
                    <a:no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zh-CN" altLang="en-US"/>
                    </a:p>
                  </p:txBody>
                </p:sp>
                <p:sp>
                  <p:nvSpPr>
                    <p:cNvPr id="142" name="图形 132"/>
                    <p:cNvSpPr/>
                    <p:nvPr/>
                  </p:nvSpPr>
                  <p:spPr>
                    <a:xfrm>
                      <a:off x="7917179" y="4589918"/>
                      <a:ext cx="131444" cy="83998"/>
                    </a:xfrm>
                    <a:custGeom>
                      <a:avLst/>
                      <a:gdLst>
                        <a:gd name="connsiteX0" fmla="*/ 131445 w 131444"/>
                        <a:gd name="connsiteY0" fmla="*/ 36374 h 83998"/>
                        <a:gd name="connsiteX1" fmla="*/ 112395 w 131444"/>
                        <a:gd name="connsiteY1" fmla="*/ 83999 h 83998"/>
                        <a:gd name="connsiteX2" fmla="*/ 86677 w 131444"/>
                        <a:gd name="connsiteY2" fmla="*/ 78284 h 83998"/>
                        <a:gd name="connsiteX3" fmla="*/ 76200 w 131444"/>
                        <a:gd name="connsiteY3" fmla="*/ 69711 h 83998"/>
                        <a:gd name="connsiteX4" fmla="*/ 0 w 131444"/>
                        <a:gd name="connsiteY4" fmla="*/ 21134 h 83998"/>
                        <a:gd name="connsiteX5" fmla="*/ 10477 w 131444"/>
                        <a:gd name="connsiteY5" fmla="*/ 179 h 83998"/>
                        <a:gd name="connsiteX6" fmla="*/ 42863 w 131444"/>
                        <a:gd name="connsiteY6" fmla="*/ 8751 h 83998"/>
                        <a:gd name="connsiteX7" fmla="*/ 82867 w 131444"/>
                        <a:gd name="connsiteY7" fmla="*/ 19229 h 83998"/>
                        <a:gd name="connsiteX8" fmla="*/ 100965 w 131444"/>
                        <a:gd name="connsiteY8" fmla="*/ 11609 h 83998"/>
                        <a:gd name="connsiteX9" fmla="*/ 131445 w 131444"/>
                        <a:gd name="connsiteY9" fmla="*/ 36374 h 8399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131444" h="83998">
                          <a:moveTo>
                            <a:pt x="131445" y="36374"/>
                          </a:moveTo>
                          <a:lnTo>
                            <a:pt x="112395" y="83999"/>
                          </a:lnTo>
                          <a:cubicBezTo>
                            <a:pt x="112395" y="83999"/>
                            <a:pt x="86677" y="79236"/>
                            <a:pt x="86677" y="78284"/>
                          </a:cubicBezTo>
                          <a:cubicBezTo>
                            <a:pt x="86677" y="77331"/>
                            <a:pt x="78105" y="70664"/>
                            <a:pt x="76200" y="69711"/>
                          </a:cubicBezTo>
                          <a:cubicBezTo>
                            <a:pt x="74295" y="68759"/>
                            <a:pt x="0" y="22086"/>
                            <a:pt x="0" y="21134"/>
                          </a:cubicBezTo>
                          <a:cubicBezTo>
                            <a:pt x="0" y="20181"/>
                            <a:pt x="8572" y="1131"/>
                            <a:pt x="10477" y="179"/>
                          </a:cubicBezTo>
                          <a:cubicBezTo>
                            <a:pt x="12382" y="-774"/>
                            <a:pt x="26670" y="2084"/>
                            <a:pt x="42863" y="8751"/>
                          </a:cubicBezTo>
                          <a:cubicBezTo>
                            <a:pt x="59055" y="15419"/>
                            <a:pt x="77152" y="18276"/>
                            <a:pt x="82867" y="19229"/>
                          </a:cubicBezTo>
                          <a:cubicBezTo>
                            <a:pt x="88582" y="20181"/>
                            <a:pt x="100965" y="11609"/>
                            <a:pt x="100965" y="11609"/>
                          </a:cubicBezTo>
                          <a:lnTo>
                            <a:pt x="131445" y="36374"/>
                          </a:lnTo>
                          <a:close/>
                        </a:path>
                      </a:pathLst>
                    </a:custGeom>
                    <a:solidFill>
                      <a:srgbClr val="FFCD52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zh-CN" altLang="en-US"/>
                    </a:p>
                  </p:txBody>
                </p:sp>
                <p:sp>
                  <p:nvSpPr>
                    <p:cNvPr id="143" name="图形 132"/>
                    <p:cNvSpPr/>
                    <p:nvPr/>
                  </p:nvSpPr>
                  <p:spPr>
                    <a:xfrm>
                      <a:off x="8003856" y="4604384"/>
                      <a:ext cx="13960" cy="25479"/>
                    </a:xfrm>
                    <a:custGeom>
                      <a:avLst/>
                      <a:gdLst>
                        <a:gd name="connsiteX0" fmla="*/ 4763 w 13960"/>
                        <a:gd name="connsiteY0" fmla="*/ 0 h 25479"/>
                        <a:gd name="connsiteX1" fmla="*/ 12383 w 13960"/>
                        <a:gd name="connsiteY1" fmla="*/ 13335 h 25479"/>
                        <a:gd name="connsiteX2" fmla="*/ 13335 w 13960"/>
                        <a:gd name="connsiteY2" fmla="*/ 24765 h 25479"/>
                        <a:gd name="connsiteX3" fmla="*/ 10478 w 13960"/>
                        <a:gd name="connsiteY3" fmla="*/ 24765 h 25479"/>
                        <a:gd name="connsiteX4" fmla="*/ 8573 w 13960"/>
                        <a:gd name="connsiteY4" fmla="*/ 16193 h 25479"/>
                        <a:gd name="connsiteX5" fmla="*/ 0 w 13960"/>
                        <a:gd name="connsiteY5" fmla="*/ 2858 h 25479"/>
                        <a:gd name="connsiteX6" fmla="*/ 4763 w 13960"/>
                        <a:gd name="connsiteY6" fmla="*/ 0 h 2547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3960" h="25479">
                          <a:moveTo>
                            <a:pt x="4763" y="0"/>
                          </a:moveTo>
                          <a:cubicBezTo>
                            <a:pt x="4763" y="0"/>
                            <a:pt x="10478" y="10478"/>
                            <a:pt x="12383" y="13335"/>
                          </a:cubicBezTo>
                          <a:cubicBezTo>
                            <a:pt x="14288" y="16193"/>
                            <a:pt x="14288" y="23813"/>
                            <a:pt x="13335" y="24765"/>
                          </a:cubicBezTo>
                          <a:cubicBezTo>
                            <a:pt x="12383" y="25718"/>
                            <a:pt x="11430" y="25718"/>
                            <a:pt x="10478" y="24765"/>
                          </a:cubicBezTo>
                          <a:cubicBezTo>
                            <a:pt x="9525" y="23813"/>
                            <a:pt x="8573" y="18097"/>
                            <a:pt x="8573" y="16193"/>
                          </a:cubicBezTo>
                          <a:cubicBezTo>
                            <a:pt x="7620" y="14288"/>
                            <a:pt x="0" y="2858"/>
                            <a:pt x="0" y="2858"/>
                          </a:cubicBezTo>
                          <a:lnTo>
                            <a:pt x="4763" y="0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zh-CN" altLang="en-US"/>
                    </a:p>
                  </p:txBody>
                </p:sp>
                <p:sp>
                  <p:nvSpPr>
                    <p:cNvPr id="144" name="图形 132"/>
                    <p:cNvSpPr/>
                    <p:nvPr/>
                  </p:nvSpPr>
                  <p:spPr>
                    <a:xfrm>
                      <a:off x="7992427" y="4607242"/>
                      <a:ext cx="13096" cy="23126"/>
                    </a:xfrm>
                    <a:custGeom>
                      <a:avLst/>
                      <a:gdLst>
                        <a:gd name="connsiteX0" fmla="*/ 7620 w 13096"/>
                        <a:gd name="connsiteY0" fmla="*/ 953 h 23126"/>
                        <a:gd name="connsiteX1" fmla="*/ 12382 w 13096"/>
                        <a:gd name="connsiteY1" fmla="*/ 11430 h 23126"/>
                        <a:gd name="connsiteX2" fmla="*/ 12382 w 13096"/>
                        <a:gd name="connsiteY2" fmla="*/ 21908 h 23126"/>
                        <a:gd name="connsiteX3" fmla="*/ 9525 w 13096"/>
                        <a:gd name="connsiteY3" fmla="*/ 22860 h 23126"/>
                        <a:gd name="connsiteX4" fmla="*/ 7620 w 13096"/>
                        <a:gd name="connsiteY4" fmla="*/ 12383 h 23126"/>
                        <a:gd name="connsiteX5" fmla="*/ 0 w 13096"/>
                        <a:gd name="connsiteY5" fmla="*/ 0 h 23126"/>
                        <a:gd name="connsiteX6" fmla="*/ 7620 w 13096"/>
                        <a:gd name="connsiteY6" fmla="*/ 953 h 2312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3096" h="23126">
                          <a:moveTo>
                            <a:pt x="7620" y="953"/>
                          </a:moveTo>
                          <a:cubicBezTo>
                            <a:pt x="7620" y="953"/>
                            <a:pt x="12382" y="10478"/>
                            <a:pt x="12382" y="11430"/>
                          </a:cubicBezTo>
                          <a:cubicBezTo>
                            <a:pt x="13335" y="12383"/>
                            <a:pt x="13335" y="21908"/>
                            <a:pt x="12382" y="21908"/>
                          </a:cubicBezTo>
                          <a:cubicBezTo>
                            <a:pt x="12382" y="21908"/>
                            <a:pt x="9525" y="23813"/>
                            <a:pt x="9525" y="22860"/>
                          </a:cubicBezTo>
                          <a:cubicBezTo>
                            <a:pt x="9525" y="21908"/>
                            <a:pt x="8572" y="13335"/>
                            <a:pt x="7620" y="12383"/>
                          </a:cubicBezTo>
                          <a:cubicBezTo>
                            <a:pt x="7620" y="11430"/>
                            <a:pt x="0" y="0"/>
                            <a:pt x="0" y="0"/>
                          </a:cubicBezTo>
                          <a:lnTo>
                            <a:pt x="7620" y="953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45" name="图形 132"/>
                  <p:cNvGrpSpPr/>
                  <p:nvPr/>
                </p:nvGrpSpPr>
                <p:grpSpPr>
                  <a:xfrm>
                    <a:off x="8541067" y="4174493"/>
                    <a:ext cx="151611" cy="117471"/>
                    <a:chOff x="8541067" y="4174493"/>
                    <a:chExt cx="151611" cy="117471"/>
                  </a:xfrm>
                </p:grpSpPr>
                <p:sp>
                  <p:nvSpPr>
                    <p:cNvPr id="146" name="图形 132"/>
                    <p:cNvSpPr/>
                    <p:nvPr/>
                  </p:nvSpPr>
                  <p:spPr>
                    <a:xfrm>
                      <a:off x="8541067" y="4204334"/>
                      <a:ext cx="58102" cy="69532"/>
                    </a:xfrm>
                    <a:custGeom>
                      <a:avLst/>
                      <a:gdLst>
                        <a:gd name="connsiteX0" fmla="*/ 0 w 58102"/>
                        <a:gd name="connsiteY0" fmla="*/ 29528 h 69532"/>
                        <a:gd name="connsiteX1" fmla="*/ 40957 w 58102"/>
                        <a:gd name="connsiteY1" fmla="*/ 0 h 69532"/>
                        <a:gd name="connsiteX2" fmla="*/ 58102 w 58102"/>
                        <a:gd name="connsiteY2" fmla="*/ 37148 h 69532"/>
                        <a:gd name="connsiteX3" fmla="*/ 17145 w 58102"/>
                        <a:gd name="connsiteY3" fmla="*/ 69533 h 6953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58102" h="69532">
                          <a:moveTo>
                            <a:pt x="0" y="29528"/>
                          </a:moveTo>
                          <a:lnTo>
                            <a:pt x="40957" y="0"/>
                          </a:lnTo>
                          <a:lnTo>
                            <a:pt x="58102" y="37148"/>
                          </a:lnTo>
                          <a:lnTo>
                            <a:pt x="17145" y="69533"/>
                          </a:lnTo>
                          <a:close/>
                        </a:path>
                      </a:pathLst>
                    </a:custGeom>
                    <a:solidFill>
                      <a:srgbClr val="FFDBC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zh-CN" altLang="en-US"/>
                    </a:p>
                  </p:txBody>
                </p:sp>
                <p:sp>
                  <p:nvSpPr>
                    <p:cNvPr id="147" name="图形 132"/>
                    <p:cNvSpPr/>
                    <p:nvPr/>
                  </p:nvSpPr>
                  <p:spPr>
                    <a:xfrm>
                      <a:off x="8557259" y="4204334"/>
                      <a:ext cx="41909" cy="52387"/>
                    </a:xfrm>
                    <a:custGeom>
                      <a:avLst/>
                      <a:gdLst>
                        <a:gd name="connsiteX0" fmla="*/ 0 w 41909"/>
                        <a:gd name="connsiteY0" fmla="*/ 18098 h 52387"/>
                        <a:gd name="connsiteX1" fmla="*/ 22860 w 41909"/>
                        <a:gd name="connsiteY1" fmla="*/ 52388 h 52387"/>
                        <a:gd name="connsiteX2" fmla="*/ 41910 w 41909"/>
                        <a:gd name="connsiteY2" fmla="*/ 37148 h 52387"/>
                        <a:gd name="connsiteX3" fmla="*/ 24765 w 41909"/>
                        <a:gd name="connsiteY3" fmla="*/ 0 h 523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41909" h="52387">
                          <a:moveTo>
                            <a:pt x="0" y="18098"/>
                          </a:moveTo>
                          <a:lnTo>
                            <a:pt x="22860" y="52388"/>
                          </a:lnTo>
                          <a:lnTo>
                            <a:pt x="41910" y="37148"/>
                          </a:lnTo>
                          <a:lnTo>
                            <a:pt x="24765" y="0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zh-CN" altLang="en-US"/>
                    </a:p>
                  </p:txBody>
                </p:sp>
                <p:sp>
                  <p:nvSpPr>
                    <p:cNvPr id="148" name="图形 132"/>
                    <p:cNvSpPr/>
                    <p:nvPr/>
                  </p:nvSpPr>
                  <p:spPr>
                    <a:xfrm>
                      <a:off x="8563926" y="4214812"/>
                      <a:ext cx="20955" cy="35242"/>
                    </a:xfrm>
                    <a:custGeom>
                      <a:avLst/>
                      <a:gdLst>
                        <a:gd name="connsiteX0" fmla="*/ 0 w 20955"/>
                        <a:gd name="connsiteY0" fmla="*/ 5715 h 35242"/>
                        <a:gd name="connsiteX1" fmla="*/ 20955 w 20955"/>
                        <a:gd name="connsiteY1" fmla="*/ 35242 h 35242"/>
                        <a:gd name="connsiteX2" fmla="*/ 9525 w 20955"/>
                        <a:gd name="connsiteY2" fmla="*/ 0 h 352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20955" h="35242">
                          <a:moveTo>
                            <a:pt x="0" y="5715"/>
                          </a:moveTo>
                          <a:lnTo>
                            <a:pt x="20955" y="35242"/>
                          </a:lnTo>
                          <a:lnTo>
                            <a:pt x="9525" y="0"/>
                          </a:lnTo>
                        </a:path>
                      </a:pathLst>
                    </a:custGeom>
                    <a:no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zh-CN" altLang="en-US"/>
                    </a:p>
                  </p:txBody>
                </p:sp>
                <p:sp>
                  <p:nvSpPr>
                    <p:cNvPr id="149" name="图形 132"/>
                    <p:cNvSpPr/>
                    <p:nvPr/>
                  </p:nvSpPr>
                  <p:spPr>
                    <a:xfrm>
                      <a:off x="8582024" y="4174493"/>
                      <a:ext cx="110653" cy="117471"/>
                    </a:xfrm>
                    <a:custGeom>
                      <a:avLst/>
                      <a:gdLst>
                        <a:gd name="connsiteX0" fmla="*/ 0 w 110653"/>
                        <a:gd name="connsiteY0" fmla="*/ 29842 h 117471"/>
                        <a:gd name="connsiteX1" fmla="*/ 19050 w 110653"/>
                        <a:gd name="connsiteY1" fmla="*/ 13649 h 117471"/>
                        <a:gd name="connsiteX2" fmla="*/ 46673 w 110653"/>
                        <a:gd name="connsiteY2" fmla="*/ 4124 h 117471"/>
                        <a:gd name="connsiteX3" fmla="*/ 93345 w 110653"/>
                        <a:gd name="connsiteY3" fmla="*/ 66037 h 117471"/>
                        <a:gd name="connsiteX4" fmla="*/ 110490 w 110653"/>
                        <a:gd name="connsiteY4" fmla="*/ 101279 h 117471"/>
                        <a:gd name="connsiteX5" fmla="*/ 92393 w 110653"/>
                        <a:gd name="connsiteY5" fmla="*/ 117472 h 117471"/>
                        <a:gd name="connsiteX6" fmla="*/ 67627 w 110653"/>
                        <a:gd name="connsiteY6" fmla="*/ 95564 h 117471"/>
                        <a:gd name="connsiteX7" fmla="*/ 37148 w 110653"/>
                        <a:gd name="connsiteY7" fmla="*/ 67942 h 117471"/>
                        <a:gd name="connsiteX8" fmla="*/ 18098 w 110653"/>
                        <a:gd name="connsiteY8" fmla="*/ 66989 h 117471"/>
                        <a:gd name="connsiteX9" fmla="*/ 0 w 110653"/>
                        <a:gd name="connsiteY9" fmla="*/ 29842 h 11747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110653" h="117471">
                          <a:moveTo>
                            <a:pt x="0" y="29842"/>
                          </a:moveTo>
                          <a:cubicBezTo>
                            <a:pt x="6668" y="24127"/>
                            <a:pt x="12382" y="18412"/>
                            <a:pt x="19050" y="13649"/>
                          </a:cubicBezTo>
                          <a:cubicBezTo>
                            <a:pt x="31432" y="3172"/>
                            <a:pt x="34290" y="-5401"/>
                            <a:pt x="46673" y="4124"/>
                          </a:cubicBezTo>
                          <a:cubicBezTo>
                            <a:pt x="67627" y="20317"/>
                            <a:pt x="80963" y="44129"/>
                            <a:pt x="93345" y="66037"/>
                          </a:cubicBezTo>
                          <a:cubicBezTo>
                            <a:pt x="97155" y="72704"/>
                            <a:pt x="112395" y="93659"/>
                            <a:pt x="110490" y="101279"/>
                          </a:cubicBezTo>
                          <a:cubicBezTo>
                            <a:pt x="109538" y="105089"/>
                            <a:pt x="96202" y="117472"/>
                            <a:pt x="92393" y="117472"/>
                          </a:cubicBezTo>
                          <a:cubicBezTo>
                            <a:pt x="90488" y="117472"/>
                            <a:pt x="78105" y="108899"/>
                            <a:pt x="67627" y="95564"/>
                          </a:cubicBezTo>
                          <a:cubicBezTo>
                            <a:pt x="56198" y="82229"/>
                            <a:pt x="41910" y="71752"/>
                            <a:pt x="37148" y="67942"/>
                          </a:cubicBezTo>
                          <a:cubicBezTo>
                            <a:pt x="32385" y="65084"/>
                            <a:pt x="18098" y="66989"/>
                            <a:pt x="18098" y="66989"/>
                          </a:cubicBezTo>
                          <a:cubicBezTo>
                            <a:pt x="18098" y="66989"/>
                            <a:pt x="0" y="29842"/>
                            <a:pt x="0" y="29842"/>
                          </a:cubicBezTo>
                          <a:close/>
                        </a:path>
                      </a:pathLst>
                    </a:custGeom>
                    <a:solidFill>
                      <a:srgbClr val="FFCD52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50" name="图形 132"/>
                  <p:cNvSpPr/>
                  <p:nvPr/>
                </p:nvSpPr>
                <p:spPr>
                  <a:xfrm>
                    <a:off x="8021954" y="4182427"/>
                    <a:ext cx="310514" cy="467677"/>
                  </a:xfrm>
                  <a:custGeom>
                    <a:avLst/>
                    <a:gdLst>
                      <a:gd name="connsiteX0" fmla="*/ 307657 w 310514"/>
                      <a:gd name="connsiteY0" fmla="*/ 169545 h 467677"/>
                      <a:gd name="connsiteX1" fmla="*/ 98107 w 310514"/>
                      <a:gd name="connsiteY1" fmla="*/ 467678 h 467677"/>
                      <a:gd name="connsiteX2" fmla="*/ 91440 w 310514"/>
                      <a:gd name="connsiteY2" fmla="*/ 431482 h 467677"/>
                      <a:gd name="connsiteX3" fmla="*/ 0 w 310514"/>
                      <a:gd name="connsiteY3" fmla="*/ 390525 h 467677"/>
                      <a:gd name="connsiteX4" fmla="*/ 0 w 310514"/>
                      <a:gd name="connsiteY4" fmla="*/ 388620 h 467677"/>
                      <a:gd name="connsiteX5" fmla="*/ 227647 w 310514"/>
                      <a:gd name="connsiteY5" fmla="*/ 0 h 467677"/>
                      <a:gd name="connsiteX6" fmla="*/ 310515 w 310514"/>
                      <a:gd name="connsiteY6" fmla="*/ 54292 h 467677"/>
                      <a:gd name="connsiteX7" fmla="*/ 307657 w 310514"/>
                      <a:gd name="connsiteY7" fmla="*/ 169545 h 4676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10514" h="467677">
                        <a:moveTo>
                          <a:pt x="307657" y="169545"/>
                        </a:moveTo>
                        <a:cubicBezTo>
                          <a:pt x="238125" y="268605"/>
                          <a:pt x="167640" y="368617"/>
                          <a:pt x="98107" y="467678"/>
                        </a:cubicBezTo>
                        <a:cubicBezTo>
                          <a:pt x="100013" y="448628"/>
                          <a:pt x="95250" y="437197"/>
                          <a:pt x="91440" y="431482"/>
                        </a:cubicBezTo>
                        <a:cubicBezTo>
                          <a:pt x="68580" y="398145"/>
                          <a:pt x="952" y="405765"/>
                          <a:pt x="0" y="390525"/>
                        </a:cubicBezTo>
                        <a:cubicBezTo>
                          <a:pt x="0" y="389572"/>
                          <a:pt x="0" y="388620"/>
                          <a:pt x="0" y="388620"/>
                        </a:cubicBezTo>
                        <a:cubicBezTo>
                          <a:pt x="76200" y="259080"/>
                          <a:pt x="152400" y="129540"/>
                          <a:pt x="227647" y="0"/>
                        </a:cubicBezTo>
                        <a:lnTo>
                          <a:pt x="310515" y="54292"/>
                        </a:lnTo>
                        <a:lnTo>
                          <a:pt x="307657" y="169545"/>
                        </a:lnTo>
                        <a:close/>
                      </a:path>
                    </a:pathLst>
                  </a:custGeom>
                  <a:solidFill>
                    <a:srgbClr val="329AF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51" name="图形 132"/>
                  <p:cNvSpPr/>
                  <p:nvPr/>
                </p:nvSpPr>
                <p:spPr>
                  <a:xfrm>
                    <a:off x="8239124" y="4170045"/>
                    <a:ext cx="374332" cy="307397"/>
                  </a:xfrm>
                  <a:custGeom>
                    <a:avLst/>
                    <a:gdLst>
                      <a:gd name="connsiteX0" fmla="*/ 60007 w 374332"/>
                      <a:gd name="connsiteY0" fmla="*/ 120015 h 307397"/>
                      <a:gd name="connsiteX1" fmla="*/ 62865 w 374332"/>
                      <a:gd name="connsiteY1" fmla="*/ 153352 h 307397"/>
                      <a:gd name="connsiteX2" fmla="*/ 134303 w 374332"/>
                      <a:gd name="connsiteY2" fmla="*/ 305752 h 307397"/>
                      <a:gd name="connsiteX3" fmla="*/ 345757 w 374332"/>
                      <a:gd name="connsiteY3" fmla="*/ 173355 h 307397"/>
                      <a:gd name="connsiteX4" fmla="*/ 373380 w 374332"/>
                      <a:gd name="connsiteY4" fmla="*/ 149542 h 307397"/>
                      <a:gd name="connsiteX5" fmla="*/ 374332 w 374332"/>
                      <a:gd name="connsiteY5" fmla="*/ 138113 h 307397"/>
                      <a:gd name="connsiteX6" fmla="*/ 324802 w 374332"/>
                      <a:gd name="connsiteY6" fmla="*/ 45720 h 307397"/>
                      <a:gd name="connsiteX7" fmla="*/ 202882 w 374332"/>
                      <a:gd name="connsiteY7" fmla="*/ 140970 h 307397"/>
                      <a:gd name="connsiteX8" fmla="*/ 184785 w 374332"/>
                      <a:gd name="connsiteY8" fmla="*/ 0 h 307397"/>
                      <a:gd name="connsiteX9" fmla="*/ 0 w 374332"/>
                      <a:gd name="connsiteY9" fmla="*/ 27622 h 3073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374332" h="307397">
                        <a:moveTo>
                          <a:pt x="60007" y="120015"/>
                        </a:moveTo>
                        <a:cubicBezTo>
                          <a:pt x="60007" y="123825"/>
                          <a:pt x="60960" y="136208"/>
                          <a:pt x="62865" y="153352"/>
                        </a:cubicBezTo>
                        <a:cubicBezTo>
                          <a:pt x="68580" y="203835"/>
                          <a:pt x="86678" y="292417"/>
                          <a:pt x="134303" y="305752"/>
                        </a:cubicBezTo>
                        <a:cubicBezTo>
                          <a:pt x="176213" y="317183"/>
                          <a:pt x="233363" y="268605"/>
                          <a:pt x="345757" y="173355"/>
                        </a:cubicBezTo>
                        <a:cubicBezTo>
                          <a:pt x="357188" y="163830"/>
                          <a:pt x="366713" y="155258"/>
                          <a:pt x="373380" y="149542"/>
                        </a:cubicBezTo>
                        <a:cubicBezTo>
                          <a:pt x="373380" y="145733"/>
                          <a:pt x="374332" y="141922"/>
                          <a:pt x="374332" y="138113"/>
                        </a:cubicBezTo>
                        <a:cubicBezTo>
                          <a:pt x="374332" y="94297"/>
                          <a:pt x="341948" y="60960"/>
                          <a:pt x="324802" y="45720"/>
                        </a:cubicBezTo>
                        <a:cubicBezTo>
                          <a:pt x="283845" y="77152"/>
                          <a:pt x="242888" y="109538"/>
                          <a:pt x="202882" y="140970"/>
                        </a:cubicBezTo>
                        <a:cubicBezTo>
                          <a:pt x="197168" y="94297"/>
                          <a:pt x="190500" y="46672"/>
                          <a:pt x="184785" y="0"/>
                        </a:cubicBezTo>
                        <a:cubicBezTo>
                          <a:pt x="184785" y="0"/>
                          <a:pt x="77153" y="34290"/>
                          <a:pt x="0" y="27622"/>
                        </a:cubicBezTo>
                      </a:path>
                    </a:pathLst>
                  </a:custGeom>
                  <a:solidFill>
                    <a:srgbClr val="329AF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52" name="图形 132"/>
                  <p:cNvSpPr/>
                  <p:nvPr/>
                </p:nvSpPr>
                <p:spPr>
                  <a:xfrm>
                    <a:off x="8238171" y="4097664"/>
                    <a:ext cx="177641" cy="116431"/>
                  </a:xfrm>
                  <a:custGeom>
                    <a:avLst/>
                    <a:gdLst>
                      <a:gd name="connsiteX0" fmla="*/ 20955 w 177641"/>
                      <a:gd name="connsiteY0" fmla="*/ 1895 h 116431"/>
                      <a:gd name="connsiteX1" fmla="*/ 16193 w 177641"/>
                      <a:gd name="connsiteY1" fmla="*/ 59998 h 116431"/>
                      <a:gd name="connsiteX2" fmla="*/ 0 w 177641"/>
                      <a:gd name="connsiteY2" fmla="*/ 103813 h 116431"/>
                      <a:gd name="connsiteX3" fmla="*/ 172403 w 177641"/>
                      <a:gd name="connsiteY3" fmla="*/ 86668 h 116431"/>
                      <a:gd name="connsiteX4" fmla="*/ 171450 w 177641"/>
                      <a:gd name="connsiteY4" fmla="*/ 43805 h 116431"/>
                      <a:gd name="connsiteX5" fmla="*/ 82868 w 177641"/>
                      <a:gd name="connsiteY5" fmla="*/ 35233 h 116431"/>
                      <a:gd name="connsiteX6" fmla="*/ 20955 w 177641"/>
                      <a:gd name="connsiteY6" fmla="*/ 1895 h 1164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77641" h="116431">
                        <a:moveTo>
                          <a:pt x="20955" y="1895"/>
                        </a:moveTo>
                        <a:cubicBezTo>
                          <a:pt x="12383" y="7610"/>
                          <a:pt x="21908" y="27613"/>
                          <a:pt x="16193" y="59998"/>
                        </a:cubicBezTo>
                        <a:cubicBezTo>
                          <a:pt x="12383" y="79048"/>
                          <a:pt x="4763" y="94288"/>
                          <a:pt x="0" y="103813"/>
                        </a:cubicBezTo>
                        <a:cubicBezTo>
                          <a:pt x="85725" y="124768"/>
                          <a:pt x="155258" y="120005"/>
                          <a:pt x="172403" y="86668"/>
                        </a:cubicBezTo>
                        <a:cubicBezTo>
                          <a:pt x="179070" y="75238"/>
                          <a:pt x="180022" y="57140"/>
                          <a:pt x="171450" y="43805"/>
                        </a:cubicBezTo>
                        <a:cubicBezTo>
                          <a:pt x="158115" y="24755"/>
                          <a:pt x="122872" y="19040"/>
                          <a:pt x="82868" y="35233"/>
                        </a:cubicBezTo>
                        <a:cubicBezTo>
                          <a:pt x="40958" y="-962"/>
                          <a:pt x="26670" y="-2867"/>
                          <a:pt x="20955" y="1895"/>
                        </a:cubicBezTo>
                        <a:close/>
                      </a:path>
                    </a:pathLst>
                  </a:custGeom>
                  <a:solidFill>
                    <a:srgbClr val="FFDBC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53" name="图形 132"/>
                  <p:cNvSpPr/>
                  <p:nvPr/>
                </p:nvSpPr>
                <p:spPr>
                  <a:xfrm>
                    <a:off x="8237219" y="4170045"/>
                    <a:ext cx="190500" cy="64836"/>
                  </a:xfrm>
                  <a:custGeom>
                    <a:avLst/>
                    <a:gdLst>
                      <a:gd name="connsiteX0" fmla="*/ 185738 w 190500"/>
                      <a:gd name="connsiteY0" fmla="*/ 0 h 64836"/>
                      <a:gd name="connsiteX1" fmla="*/ 152400 w 190500"/>
                      <a:gd name="connsiteY1" fmla="*/ 26670 h 64836"/>
                      <a:gd name="connsiteX2" fmla="*/ 88583 w 190500"/>
                      <a:gd name="connsiteY2" fmla="*/ 43815 h 64836"/>
                      <a:gd name="connsiteX3" fmla="*/ 2858 w 190500"/>
                      <a:gd name="connsiteY3" fmla="*/ 28575 h 64836"/>
                      <a:gd name="connsiteX4" fmla="*/ 2858 w 190500"/>
                      <a:gd name="connsiteY4" fmla="*/ 28575 h 64836"/>
                      <a:gd name="connsiteX5" fmla="*/ 0 w 190500"/>
                      <a:gd name="connsiteY5" fmla="*/ 32385 h 64836"/>
                      <a:gd name="connsiteX6" fmla="*/ 23813 w 190500"/>
                      <a:gd name="connsiteY6" fmla="*/ 52388 h 64836"/>
                      <a:gd name="connsiteX7" fmla="*/ 84773 w 190500"/>
                      <a:gd name="connsiteY7" fmla="*/ 64770 h 64836"/>
                      <a:gd name="connsiteX8" fmla="*/ 190500 w 190500"/>
                      <a:gd name="connsiteY8" fmla="*/ 37147 h 64836"/>
                      <a:gd name="connsiteX9" fmla="*/ 185738 w 190500"/>
                      <a:gd name="connsiteY9" fmla="*/ 0 h 648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90500" h="64836">
                        <a:moveTo>
                          <a:pt x="185738" y="0"/>
                        </a:moveTo>
                        <a:cubicBezTo>
                          <a:pt x="179070" y="7620"/>
                          <a:pt x="167640" y="18097"/>
                          <a:pt x="152400" y="26670"/>
                        </a:cubicBezTo>
                        <a:cubicBezTo>
                          <a:pt x="145732" y="30480"/>
                          <a:pt x="121920" y="42863"/>
                          <a:pt x="88583" y="43815"/>
                        </a:cubicBezTo>
                        <a:cubicBezTo>
                          <a:pt x="45720" y="45720"/>
                          <a:pt x="2858" y="28575"/>
                          <a:pt x="2858" y="28575"/>
                        </a:cubicBezTo>
                        <a:lnTo>
                          <a:pt x="2858" y="28575"/>
                        </a:lnTo>
                        <a:cubicBezTo>
                          <a:pt x="1905" y="29527"/>
                          <a:pt x="953" y="30480"/>
                          <a:pt x="0" y="32385"/>
                        </a:cubicBezTo>
                        <a:cubicBezTo>
                          <a:pt x="4763" y="38100"/>
                          <a:pt x="12383" y="45720"/>
                          <a:pt x="23813" y="52388"/>
                        </a:cubicBezTo>
                        <a:cubicBezTo>
                          <a:pt x="30480" y="56197"/>
                          <a:pt x="48578" y="65722"/>
                          <a:pt x="84773" y="64770"/>
                        </a:cubicBezTo>
                        <a:cubicBezTo>
                          <a:pt x="129540" y="63817"/>
                          <a:pt x="167640" y="48577"/>
                          <a:pt x="190500" y="37147"/>
                        </a:cubicBezTo>
                        <a:cubicBezTo>
                          <a:pt x="188595" y="24765"/>
                          <a:pt x="186690" y="12383"/>
                          <a:pt x="185738" y="0"/>
                        </a:cubicBezTo>
                        <a:close/>
                      </a:path>
                    </a:pathLst>
                  </a:custGeom>
                  <a:solidFill>
                    <a:srgbClr val="329AF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54" name="图形 132"/>
                  <p:cNvSpPr/>
                  <p:nvPr/>
                </p:nvSpPr>
                <p:spPr>
                  <a:xfrm>
                    <a:off x="8170544" y="3823334"/>
                    <a:ext cx="320040" cy="383432"/>
                  </a:xfrm>
                  <a:custGeom>
                    <a:avLst/>
                    <a:gdLst>
                      <a:gd name="connsiteX0" fmla="*/ 109538 w 320040"/>
                      <a:gd name="connsiteY0" fmla="*/ 53340 h 383432"/>
                      <a:gd name="connsiteX1" fmla="*/ 66675 w 320040"/>
                      <a:gd name="connsiteY1" fmla="*/ 61913 h 383432"/>
                      <a:gd name="connsiteX2" fmla="*/ 0 w 320040"/>
                      <a:gd name="connsiteY2" fmla="*/ 112395 h 383432"/>
                      <a:gd name="connsiteX3" fmla="*/ 40005 w 320040"/>
                      <a:gd name="connsiteY3" fmla="*/ 204788 h 383432"/>
                      <a:gd name="connsiteX4" fmla="*/ 76200 w 320040"/>
                      <a:gd name="connsiteY4" fmla="*/ 179070 h 383432"/>
                      <a:gd name="connsiteX5" fmla="*/ 38100 w 320040"/>
                      <a:gd name="connsiteY5" fmla="*/ 342900 h 383432"/>
                      <a:gd name="connsiteX6" fmla="*/ 99060 w 320040"/>
                      <a:gd name="connsiteY6" fmla="*/ 347663 h 383432"/>
                      <a:gd name="connsiteX7" fmla="*/ 182880 w 320040"/>
                      <a:gd name="connsiteY7" fmla="*/ 381953 h 383432"/>
                      <a:gd name="connsiteX8" fmla="*/ 276225 w 320040"/>
                      <a:gd name="connsiteY8" fmla="*/ 356235 h 383432"/>
                      <a:gd name="connsiteX9" fmla="*/ 261938 w 320040"/>
                      <a:gd name="connsiteY9" fmla="*/ 140018 h 383432"/>
                      <a:gd name="connsiteX10" fmla="*/ 320040 w 320040"/>
                      <a:gd name="connsiteY10" fmla="*/ 57150 h 383432"/>
                      <a:gd name="connsiteX11" fmla="*/ 268605 w 320040"/>
                      <a:gd name="connsiteY11" fmla="*/ 0 h 383432"/>
                      <a:gd name="connsiteX12" fmla="*/ 223838 w 320040"/>
                      <a:gd name="connsiteY12" fmla="*/ 43815 h 383432"/>
                      <a:gd name="connsiteX13" fmla="*/ 187643 w 320040"/>
                      <a:gd name="connsiteY13" fmla="*/ 48578 h 383432"/>
                      <a:gd name="connsiteX14" fmla="*/ 109538 w 320040"/>
                      <a:gd name="connsiteY14" fmla="*/ 53340 h 3834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320040" h="383432">
                        <a:moveTo>
                          <a:pt x="109538" y="53340"/>
                        </a:moveTo>
                        <a:cubicBezTo>
                          <a:pt x="109538" y="53340"/>
                          <a:pt x="87630" y="50483"/>
                          <a:pt x="66675" y="61913"/>
                        </a:cubicBezTo>
                        <a:cubicBezTo>
                          <a:pt x="46673" y="73343"/>
                          <a:pt x="0" y="112395"/>
                          <a:pt x="0" y="112395"/>
                        </a:cubicBezTo>
                        <a:lnTo>
                          <a:pt x="40005" y="204788"/>
                        </a:lnTo>
                        <a:lnTo>
                          <a:pt x="76200" y="179070"/>
                        </a:lnTo>
                        <a:cubicBezTo>
                          <a:pt x="63818" y="233363"/>
                          <a:pt x="50483" y="288608"/>
                          <a:pt x="38100" y="342900"/>
                        </a:cubicBezTo>
                        <a:cubicBezTo>
                          <a:pt x="52388" y="341948"/>
                          <a:pt x="74295" y="341948"/>
                          <a:pt x="99060" y="347663"/>
                        </a:cubicBezTo>
                        <a:cubicBezTo>
                          <a:pt x="140018" y="358140"/>
                          <a:pt x="153353" y="376238"/>
                          <a:pt x="182880" y="381953"/>
                        </a:cubicBezTo>
                        <a:cubicBezTo>
                          <a:pt x="202883" y="385763"/>
                          <a:pt x="233363" y="383858"/>
                          <a:pt x="276225" y="356235"/>
                        </a:cubicBezTo>
                        <a:cubicBezTo>
                          <a:pt x="271463" y="283845"/>
                          <a:pt x="266700" y="212408"/>
                          <a:pt x="261938" y="140018"/>
                        </a:cubicBezTo>
                        <a:lnTo>
                          <a:pt x="320040" y="57150"/>
                        </a:lnTo>
                        <a:lnTo>
                          <a:pt x="268605" y="0"/>
                        </a:lnTo>
                        <a:cubicBezTo>
                          <a:pt x="268605" y="0"/>
                          <a:pt x="225743" y="42863"/>
                          <a:pt x="223838" y="43815"/>
                        </a:cubicBezTo>
                        <a:cubicBezTo>
                          <a:pt x="221932" y="43815"/>
                          <a:pt x="187643" y="48578"/>
                          <a:pt x="187643" y="48578"/>
                        </a:cubicBezTo>
                        <a:lnTo>
                          <a:pt x="109538" y="53340"/>
                        </a:lnTo>
                        <a:close/>
                      </a:path>
                    </a:pathLst>
                  </a:custGeom>
                  <a:solidFill>
                    <a:srgbClr val="FF503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55" name="图形 132"/>
                  <p:cNvSpPr/>
                  <p:nvPr/>
                </p:nvSpPr>
                <p:spPr>
                  <a:xfrm>
                    <a:off x="8180069" y="3948112"/>
                    <a:ext cx="49530" cy="83820"/>
                  </a:xfrm>
                  <a:custGeom>
                    <a:avLst/>
                    <a:gdLst>
                      <a:gd name="connsiteX0" fmla="*/ 36195 w 49530"/>
                      <a:gd name="connsiteY0" fmla="*/ 83820 h 83820"/>
                      <a:gd name="connsiteX1" fmla="*/ 49530 w 49530"/>
                      <a:gd name="connsiteY1" fmla="*/ 71438 h 83820"/>
                      <a:gd name="connsiteX2" fmla="*/ 14288 w 49530"/>
                      <a:gd name="connsiteY2" fmla="*/ 0 h 83820"/>
                      <a:gd name="connsiteX3" fmla="*/ 0 w 49530"/>
                      <a:gd name="connsiteY3" fmla="*/ 12383 h 83820"/>
                      <a:gd name="connsiteX4" fmla="*/ 31433 w 49530"/>
                      <a:gd name="connsiteY4" fmla="*/ 82867 h 838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9530" h="83820">
                        <a:moveTo>
                          <a:pt x="36195" y="83820"/>
                        </a:moveTo>
                        <a:lnTo>
                          <a:pt x="49530" y="71438"/>
                        </a:lnTo>
                        <a:lnTo>
                          <a:pt x="14288" y="0"/>
                        </a:lnTo>
                        <a:lnTo>
                          <a:pt x="0" y="12383"/>
                        </a:lnTo>
                        <a:lnTo>
                          <a:pt x="31433" y="82867"/>
                        </a:lnTo>
                      </a:path>
                    </a:pathLst>
                  </a:custGeom>
                  <a:solidFill>
                    <a:srgbClr val="FFFFFF"/>
                  </a:solidFill>
                  <a:ln w="2381" cap="flat">
                    <a:solidFill>
                      <a:srgbClr val="C9CACA"/>
                    </a:solidFill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56" name="图形 132"/>
                  <p:cNvSpPr/>
                  <p:nvPr/>
                </p:nvSpPr>
                <p:spPr>
                  <a:xfrm>
                    <a:off x="8266746" y="3868102"/>
                    <a:ext cx="118109" cy="51434"/>
                  </a:xfrm>
                  <a:custGeom>
                    <a:avLst/>
                    <a:gdLst>
                      <a:gd name="connsiteX0" fmla="*/ 953 w 118109"/>
                      <a:gd name="connsiteY0" fmla="*/ 9525 h 51434"/>
                      <a:gd name="connsiteX1" fmla="*/ 23813 w 118109"/>
                      <a:gd name="connsiteY1" fmla="*/ 43815 h 51434"/>
                      <a:gd name="connsiteX2" fmla="*/ 30480 w 118109"/>
                      <a:gd name="connsiteY2" fmla="*/ 47625 h 51434"/>
                      <a:gd name="connsiteX3" fmla="*/ 35243 w 118109"/>
                      <a:gd name="connsiteY3" fmla="*/ 49530 h 51434"/>
                      <a:gd name="connsiteX4" fmla="*/ 41910 w 118109"/>
                      <a:gd name="connsiteY4" fmla="*/ 51435 h 51434"/>
                      <a:gd name="connsiteX5" fmla="*/ 42863 w 118109"/>
                      <a:gd name="connsiteY5" fmla="*/ 51435 h 51434"/>
                      <a:gd name="connsiteX6" fmla="*/ 43815 w 118109"/>
                      <a:gd name="connsiteY6" fmla="*/ 51435 h 51434"/>
                      <a:gd name="connsiteX7" fmla="*/ 51435 w 118109"/>
                      <a:gd name="connsiteY7" fmla="*/ 51435 h 51434"/>
                      <a:gd name="connsiteX8" fmla="*/ 53340 w 118109"/>
                      <a:gd name="connsiteY8" fmla="*/ 51435 h 51434"/>
                      <a:gd name="connsiteX9" fmla="*/ 55245 w 118109"/>
                      <a:gd name="connsiteY9" fmla="*/ 50482 h 51434"/>
                      <a:gd name="connsiteX10" fmla="*/ 61913 w 118109"/>
                      <a:gd name="connsiteY10" fmla="*/ 48577 h 51434"/>
                      <a:gd name="connsiteX11" fmla="*/ 67628 w 118109"/>
                      <a:gd name="connsiteY11" fmla="*/ 46672 h 51434"/>
                      <a:gd name="connsiteX12" fmla="*/ 90488 w 118109"/>
                      <a:gd name="connsiteY12" fmla="*/ 30480 h 51434"/>
                      <a:gd name="connsiteX13" fmla="*/ 118110 w 118109"/>
                      <a:gd name="connsiteY13" fmla="*/ 0 h 51434"/>
                      <a:gd name="connsiteX14" fmla="*/ 89535 w 118109"/>
                      <a:gd name="connsiteY14" fmla="*/ 3810 h 51434"/>
                      <a:gd name="connsiteX15" fmla="*/ 12383 w 118109"/>
                      <a:gd name="connsiteY15" fmla="*/ 8572 h 51434"/>
                      <a:gd name="connsiteX16" fmla="*/ 0 w 118109"/>
                      <a:gd name="connsiteY16" fmla="*/ 8572 h 51434"/>
                      <a:gd name="connsiteX17" fmla="*/ 953 w 118109"/>
                      <a:gd name="connsiteY17" fmla="*/ 9525 h 514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118109" h="51434">
                        <a:moveTo>
                          <a:pt x="953" y="9525"/>
                        </a:moveTo>
                        <a:cubicBezTo>
                          <a:pt x="3810" y="22860"/>
                          <a:pt x="12383" y="36195"/>
                          <a:pt x="23813" y="43815"/>
                        </a:cubicBezTo>
                        <a:cubicBezTo>
                          <a:pt x="25718" y="45720"/>
                          <a:pt x="28575" y="46672"/>
                          <a:pt x="30480" y="47625"/>
                        </a:cubicBezTo>
                        <a:cubicBezTo>
                          <a:pt x="31433" y="47625"/>
                          <a:pt x="36195" y="49530"/>
                          <a:pt x="35243" y="49530"/>
                        </a:cubicBezTo>
                        <a:cubicBezTo>
                          <a:pt x="37147" y="50482"/>
                          <a:pt x="40005" y="50482"/>
                          <a:pt x="41910" y="51435"/>
                        </a:cubicBezTo>
                        <a:cubicBezTo>
                          <a:pt x="42863" y="51435"/>
                          <a:pt x="42863" y="51435"/>
                          <a:pt x="42863" y="51435"/>
                        </a:cubicBezTo>
                        <a:cubicBezTo>
                          <a:pt x="42863" y="51435"/>
                          <a:pt x="43815" y="51435"/>
                          <a:pt x="43815" y="51435"/>
                        </a:cubicBezTo>
                        <a:cubicBezTo>
                          <a:pt x="46672" y="51435"/>
                          <a:pt x="49530" y="51435"/>
                          <a:pt x="51435" y="51435"/>
                        </a:cubicBezTo>
                        <a:cubicBezTo>
                          <a:pt x="52388" y="51435"/>
                          <a:pt x="53340" y="51435"/>
                          <a:pt x="53340" y="51435"/>
                        </a:cubicBezTo>
                        <a:cubicBezTo>
                          <a:pt x="53340" y="51435"/>
                          <a:pt x="54293" y="51435"/>
                          <a:pt x="55245" y="50482"/>
                        </a:cubicBezTo>
                        <a:cubicBezTo>
                          <a:pt x="57150" y="49530"/>
                          <a:pt x="60008" y="49530"/>
                          <a:pt x="61913" y="48577"/>
                        </a:cubicBezTo>
                        <a:cubicBezTo>
                          <a:pt x="62865" y="48577"/>
                          <a:pt x="67628" y="45720"/>
                          <a:pt x="67628" y="46672"/>
                        </a:cubicBezTo>
                        <a:cubicBezTo>
                          <a:pt x="76200" y="41910"/>
                          <a:pt x="84772" y="36195"/>
                          <a:pt x="90488" y="30480"/>
                        </a:cubicBezTo>
                        <a:cubicBezTo>
                          <a:pt x="100965" y="20955"/>
                          <a:pt x="109538" y="10477"/>
                          <a:pt x="118110" y="0"/>
                        </a:cubicBezTo>
                        <a:cubicBezTo>
                          <a:pt x="107633" y="1905"/>
                          <a:pt x="89535" y="3810"/>
                          <a:pt x="89535" y="3810"/>
                        </a:cubicBezTo>
                        <a:lnTo>
                          <a:pt x="12383" y="8572"/>
                        </a:lnTo>
                        <a:cubicBezTo>
                          <a:pt x="12383" y="8572"/>
                          <a:pt x="7620" y="7620"/>
                          <a:pt x="0" y="8572"/>
                        </a:cubicBezTo>
                        <a:cubicBezTo>
                          <a:pt x="953" y="8572"/>
                          <a:pt x="953" y="9525"/>
                          <a:pt x="953" y="9525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2381" cap="flat">
                    <a:solidFill>
                      <a:srgbClr val="C9CACA"/>
                    </a:solidFill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57" name="图形 132"/>
                  <p:cNvSpPr/>
                  <p:nvPr/>
                </p:nvSpPr>
                <p:spPr>
                  <a:xfrm>
                    <a:off x="8037194" y="3986212"/>
                    <a:ext cx="90487" cy="89534"/>
                  </a:xfrm>
                  <a:custGeom>
                    <a:avLst/>
                    <a:gdLst>
                      <a:gd name="connsiteX0" fmla="*/ 15240 w 90487"/>
                      <a:gd name="connsiteY0" fmla="*/ 89535 h 89534"/>
                      <a:gd name="connsiteX1" fmla="*/ 90488 w 90487"/>
                      <a:gd name="connsiteY1" fmla="*/ 63817 h 89534"/>
                      <a:gd name="connsiteX2" fmla="*/ 84773 w 90487"/>
                      <a:gd name="connsiteY2" fmla="*/ 0 h 89534"/>
                      <a:gd name="connsiteX3" fmla="*/ 0 w 90487"/>
                      <a:gd name="connsiteY3" fmla="*/ 70485 h 89534"/>
                      <a:gd name="connsiteX4" fmla="*/ 15240 w 90487"/>
                      <a:gd name="connsiteY4" fmla="*/ 89535 h 895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0487" h="89534">
                        <a:moveTo>
                          <a:pt x="15240" y="89535"/>
                        </a:moveTo>
                        <a:lnTo>
                          <a:pt x="90488" y="63817"/>
                        </a:lnTo>
                        <a:cubicBezTo>
                          <a:pt x="87630" y="42863"/>
                          <a:pt x="86678" y="20955"/>
                          <a:pt x="84773" y="0"/>
                        </a:cubicBezTo>
                        <a:cubicBezTo>
                          <a:pt x="61913" y="19050"/>
                          <a:pt x="29528" y="45720"/>
                          <a:pt x="0" y="70485"/>
                        </a:cubicBezTo>
                        <a:cubicBezTo>
                          <a:pt x="4763" y="77153"/>
                          <a:pt x="10478" y="82867"/>
                          <a:pt x="15240" y="89535"/>
                        </a:cubicBezTo>
                        <a:close/>
                      </a:path>
                    </a:pathLst>
                  </a:custGeom>
                  <a:solidFill>
                    <a:srgbClr val="FFDBC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58" name="图形 132"/>
                  <p:cNvSpPr/>
                  <p:nvPr/>
                </p:nvSpPr>
                <p:spPr>
                  <a:xfrm>
                    <a:off x="8125777" y="3950970"/>
                    <a:ext cx="83819" cy="116204"/>
                  </a:xfrm>
                  <a:custGeom>
                    <a:avLst/>
                    <a:gdLst>
                      <a:gd name="connsiteX0" fmla="*/ 29528 w 83819"/>
                      <a:gd name="connsiteY0" fmla="*/ 28575 h 116204"/>
                      <a:gd name="connsiteX1" fmla="*/ 0 w 83819"/>
                      <a:gd name="connsiteY1" fmla="*/ 116205 h 116204"/>
                      <a:gd name="connsiteX2" fmla="*/ 83820 w 83819"/>
                      <a:gd name="connsiteY2" fmla="*/ 74295 h 116204"/>
                      <a:gd name="connsiteX3" fmla="*/ 51435 w 83819"/>
                      <a:gd name="connsiteY3" fmla="*/ 952 h 116204"/>
                      <a:gd name="connsiteX4" fmla="*/ 51435 w 83819"/>
                      <a:gd name="connsiteY4" fmla="*/ 0 h 116204"/>
                      <a:gd name="connsiteX5" fmla="*/ 30480 w 83819"/>
                      <a:gd name="connsiteY5" fmla="*/ 12383 h 116204"/>
                      <a:gd name="connsiteX6" fmla="*/ 29528 w 83819"/>
                      <a:gd name="connsiteY6" fmla="*/ 28575 h 1162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3819" h="116204">
                        <a:moveTo>
                          <a:pt x="29528" y="28575"/>
                        </a:moveTo>
                        <a:cubicBezTo>
                          <a:pt x="18097" y="57150"/>
                          <a:pt x="9525" y="86677"/>
                          <a:pt x="0" y="116205"/>
                        </a:cubicBezTo>
                        <a:cubicBezTo>
                          <a:pt x="25717" y="104775"/>
                          <a:pt x="83820" y="74295"/>
                          <a:pt x="83820" y="74295"/>
                        </a:cubicBezTo>
                        <a:lnTo>
                          <a:pt x="51435" y="952"/>
                        </a:lnTo>
                        <a:lnTo>
                          <a:pt x="51435" y="0"/>
                        </a:lnTo>
                        <a:lnTo>
                          <a:pt x="30480" y="12383"/>
                        </a:lnTo>
                        <a:cubicBezTo>
                          <a:pt x="31432" y="17145"/>
                          <a:pt x="31432" y="22860"/>
                          <a:pt x="29528" y="28575"/>
                        </a:cubicBezTo>
                        <a:close/>
                      </a:path>
                    </a:pathLst>
                  </a:custGeom>
                  <a:solidFill>
                    <a:srgbClr val="FFDBC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59" name="图形 132"/>
                  <p:cNvSpPr/>
                  <p:nvPr/>
                </p:nvSpPr>
                <p:spPr>
                  <a:xfrm>
                    <a:off x="8176259" y="3951922"/>
                    <a:ext cx="32384" cy="86677"/>
                  </a:xfrm>
                  <a:custGeom>
                    <a:avLst/>
                    <a:gdLst>
                      <a:gd name="connsiteX0" fmla="*/ 0 w 32384"/>
                      <a:gd name="connsiteY0" fmla="*/ 0 h 86677"/>
                      <a:gd name="connsiteX1" fmla="*/ 7620 w 32384"/>
                      <a:gd name="connsiteY1" fmla="*/ 86678 h 86677"/>
                      <a:gd name="connsiteX2" fmla="*/ 32385 w 32384"/>
                      <a:gd name="connsiteY2" fmla="*/ 73343 h 866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32384" h="86677">
                        <a:moveTo>
                          <a:pt x="0" y="0"/>
                        </a:moveTo>
                        <a:lnTo>
                          <a:pt x="7620" y="86678"/>
                        </a:lnTo>
                        <a:lnTo>
                          <a:pt x="32385" y="73343"/>
                        </a:lnTo>
                        <a:close/>
                      </a:path>
                    </a:pathLst>
                  </a:custGeom>
                  <a:solidFill>
                    <a:srgbClr val="FFDBC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grpSp>
                <p:nvGrpSpPr>
                  <p:cNvPr id="160" name="图形 132"/>
                  <p:cNvGrpSpPr/>
                  <p:nvPr/>
                </p:nvGrpSpPr>
                <p:grpSpPr>
                  <a:xfrm>
                    <a:off x="8014559" y="3385185"/>
                    <a:ext cx="518887" cy="785357"/>
                    <a:chOff x="8014559" y="3385185"/>
                    <a:chExt cx="518887" cy="785357"/>
                  </a:xfrm>
                </p:grpSpPr>
                <p:sp>
                  <p:nvSpPr>
                    <p:cNvPr id="161" name="图形 132"/>
                    <p:cNvSpPr/>
                    <p:nvPr/>
                  </p:nvSpPr>
                  <p:spPr>
                    <a:xfrm>
                      <a:off x="8418194" y="3385185"/>
                      <a:ext cx="115252" cy="145732"/>
                    </a:xfrm>
                    <a:custGeom>
                      <a:avLst/>
                      <a:gdLst>
                        <a:gd name="connsiteX0" fmla="*/ 115253 w 115252"/>
                        <a:gd name="connsiteY0" fmla="*/ 0 h 145732"/>
                        <a:gd name="connsiteX1" fmla="*/ 85725 w 115252"/>
                        <a:gd name="connsiteY1" fmla="*/ 110490 h 145732"/>
                        <a:gd name="connsiteX2" fmla="*/ 54293 w 115252"/>
                        <a:gd name="connsiteY2" fmla="*/ 120968 h 145732"/>
                        <a:gd name="connsiteX3" fmla="*/ 37148 w 115252"/>
                        <a:gd name="connsiteY3" fmla="*/ 145732 h 145732"/>
                        <a:gd name="connsiteX4" fmla="*/ 20003 w 115252"/>
                        <a:gd name="connsiteY4" fmla="*/ 129540 h 145732"/>
                        <a:gd name="connsiteX5" fmla="*/ 20003 w 115252"/>
                        <a:gd name="connsiteY5" fmla="*/ 129540 h 145732"/>
                        <a:gd name="connsiteX6" fmla="*/ 0 w 115252"/>
                        <a:gd name="connsiteY6" fmla="*/ 119062 h 145732"/>
                        <a:gd name="connsiteX7" fmla="*/ 18098 w 115252"/>
                        <a:gd name="connsiteY7" fmla="*/ 94298 h 145732"/>
                        <a:gd name="connsiteX8" fmla="*/ 18098 w 115252"/>
                        <a:gd name="connsiteY8" fmla="*/ 60960 h 145732"/>
                        <a:gd name="connsiteX9" fmla="*/ 113348 w 115252"/>
                        <a:gd name="connsiteY9" fmla="*/ 0 h 145732"/>
                        <a:gd name="connsiteX10" fmla="*/ 115253 w 115252"/>
                        <a:gd name="connsiteY10" fmla="*/ 0 h 14573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115252" h="145732">
                          <a:moveTo>
                            <a:pt x="115253" y="0"/>
                          </a:moveTo>
                          <a:cubicBezTo>
                            <a:pt x="115253" y="0"/>
                            <a:pt x="103823" y="97155"/>
                            <a:pt x="85725" y="110490"/>
                          </a:cubicBezTo>
                          <a:cubicBezTo>
                            <a:pt x="67628" y="122873"/>
                            <a:pt x="54293" y="120968"/>
                            <a:pt x="54293" y="120968"/>
                          </a:cubicBezTo>
                          <a:lnTo>
                            <a:pt x="37148" y="145732"/>
                          </a:lnTo>
                          <a:lnTo>
                            <a:pt x="20003" y="129540"/>
                          </a:lnTo>
                          <a:lnTo>
                            <a:pt x="20003" y="129540"/>
                          </a:lnTo>
                          <a:lnTo>
                            <a:pt x="0" y="119062"/>
                          </a:lnTo>
                          <a:lnTo>
                            <a:pt x="18098" y="94298"/>
                          </a:lnTo>
                          <a:cubicBezTo>
                            <a:pt x="18098" y="94298"/>
                            <a:pt x="11430" y="81915"/>
                            <a:pt x="18098" y="60960"/>
                          </a:cubicBezTo>
                          <a:cubicBezTo>
                            <a:pt x="23813" y="40005"/>
                            <a:pt x="113348" y="0"/>
                            <a:pt x="113348" y="0"/>
                          </a:cubicBezTo>
                          <a:lnTo>
                            <a:pt x="115253" y="0"/>
                          </a:lnTo>
                          <a:close/>
                        </a:path>
                      </a:pathLst>
                    </a:custGeom>
                    <a:solidFill>
                      <a:srgbClr val="FFEB9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zh-CN" altLang="en-US"/>
                    </a:p>
                  </p:txBody>
                </p:sp>
                <p:sp>
                  <p:nvSpPr>
                    <p:cNvPr id="162" name="图形 132"/>
                    <p:cNvSpPr/>
                    <p:nvPr/>
                  </p:nvSpPr>
                  <p:spPr>
                    <a:xfrm>
                      <a:off x="8430576" y="3442334"/>
                      <a:ext cx="41910" cy="67627"/>
                    </a:xfrm>
                    <a:custGeom>
                      <a:avLst/>
                      <a:gdLst>
                        <a:gd name="connsiteX0" fmla="*/ 0 w 41910"/>
                        <a:gd name="connsiteY0" fmla="*/ 43815 h 67627"/>
                        <a:gd name="connsiteX1" fmla="*/ 35243 w 41910"/>
                        <a:gd name="connsiteY1" fmla="*/ 65723 h 67627"/>
                        <a:gd name="connsiteX2" fmla="*/ 37148 w 41910"/>
                        <a:gd name="connsiteY2" fmla="*/ 66675 h 67627"/>
                        <a:gd name="connsiteX3" fmla="*/ 37148 w 41910"/>
                        <a:gd name="connsiteY3" fmla="*/ 66675 h 67627"/>
                        <a:gd name="connsiteX4" fmla="*/ 40005 w 41910"/>
                        <a:gd name="connsiteY4" fmla="*/ 67628 h 67627"/>
                        <a:gd name="connsiteX5" fmla="*/ 41910 w 41910"/>
                        <a:gd name="connsiteY5" fmla="*/ 64770 h 67627"/>
                        <a:gd name="connsiteX6" fmla="*/ 23813 w 41910"/>
                        <a:gd name="connsiteY6" fmla="*/ 51435 h 67627"/>
                        <a:gd name="connsiteX7" fmla="*/ 14288 w 41910"/>
                        <a:gd name="connsiteY7" fmla="*/ 37148 h 67627"/>
                        <a:gd name="connsiteX8" fmla="*/ 7620 w 41910"/>
                        <a:gd name="connsiteY8" fmla="*/ 20955 h 67627"/>
                        <a:gd name="connsiteX9" fmla="*/ 6668 w 41910"/>
                        <a:gd name="connsiteY9" fmla="*/ 0 h 67627"/>
                        <a:gd name="connsiteX10" fmla="*/ 4763 w 41910"/>
                        <a:gd name="connsiteY10" fmla="*/ 4763 h 67627"/>
                        <a:gd name="connsiteX11" fmla="*/ 4763 w 41910"/>
                        <a:gd name="connsiteY11" fmla="*/ 38100 h 67627"/>
                        <a:gd name="connsiteX12" fmla="*/ 0 w 41910"/>
                        <a:gd name="connsiteY12" fmla="*/ 43815 h 6762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41910" h="67627">
                          <a:moveTo>
                            <a:pt x="0" y="43815"/>
                          </a:moveTo>
                          <a:cubicBezTo>
                            <a:pt x="12383" y="50483"/>
                            <a:pt x="23813" y="58103"/>
                            <a:pt x="35243" y="65723"/>
                          </a:cubicBezTo>
                          <a:cubicBezTo>
                            <a:pt x="36195" y="65723"/>
                            <a:pt x="36195" y="66675"/>
                            <a:pt x="37148" y="66675"/>
                          </a:cubicBezTo>
                          <a:cubicBezTo>
                            <a:pt x="37148" y="66675"/>
                            <a:pt x="37148" y="66675"/>
                            <a:pt x="37148" y="66675"/>
                          </a:cubicBezTo>
                          <a:cubicBezTo>
                            <a:pt x="38100" y="66675"/>
                            <a:pt x="39053" y="67628"/>
                            <a:pt x="40005" y="67628"/>
                          </a:cubicBezTo>
                          <a:lnTo>
                            <a:pt x="41910" y="64770"/>
                          </a:lnTo>
                          <a:cubicBezTo>
                            <a:pt x="35243" y="61913"/>
                            <a:pt x="28575" y="57150"/>
                            <a:pt x="23813" y="51435"/>
                          </a:cubicBezTo>
                          <a:cubicBezTo>
                            <a:pt x="20003" y="47625"/>
                            <a:pt x="16193" y="41910"/>
                            <a:pt x="14288" y="37148"/>
                          </a:cubicBezTo>
                          <a:cubicBezTo>
                            <a:pt x="11430" y="32385"/>
                            <a:pt x="9525" y="26670"/>
                            <a:pt x="7620" y="20955"/>
                          </a:cubicBezTo>
                          <a:cubicBezTo>
                            <a:pt x="6668" y="14288"/>
                            <a:pt x="5715" y="7620"/>
                            <a:pt x="6668" y="0"/>
                          </a:cubicBezTo>
                          <a:cubicBezTo>
                            <a:pt x="5715" y="1905"/>
                            <a:pt x="4763" y="2858"/>
                            <a:pt x="4763" y="4763"/>
                          </a:cubicBezTo>
                          <a:cubicBezTo>
                            <a:pt x="-952" y="25718"/>
                            <a:pt x="4763" y="38100"/>
                            <a:pt x="4763" y="38100"/>
                          </a:cubicBezTo>
                          <a:lnTo>
                            <a:pt x="0" y="43815"/>
                          </a:lnTo>
                          <a:close/>
                        </a:path>
                      </a:pathLst>
                    </a:custGeom>
                    <a:solidFill>
                      <a:srgbClr val="FFEB9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zh-CN" altLang="en-US"/>
                    </a:p>
                  </p:txBody>
                </p:sp>
                <p:sp>
                  <p:nvSpPr>
                    <p:cNvPr id="163" name="图形 132"/>
                    <p:cNvSpPr/>
                    <p:nvPr/>
                  </p:nvSpPr>
                  <p:spPr>
                    <a:xfrm>
                      <a:off x="8470906" y="3385185"/>
                      <a:ext cx="60635" cy="81229"/>
                    </a:xfrm>
                    <a:custGeom>
                      <a:avLst/>
                      <a:gdLst>
                        <a:gd name="connsiteX0" fmla="*/ 58731 w 60635"/>
                        <a:gd name="connsiteY0" fmla="*/ 4763 h 81229"/>
                        <a:gd name="connsiteX1" fmla="*/ 22536 w 60635"/>
                        <a:gd name="connsiteY1" fmla="*/ 60960 h 81229"/>
                        <a:gd name="connsiteX2" fmla="*/ 12058 w 60635"/>
                        <a:gd name="connsiteY2" fmla="*/ 80962 h 81229"/>
                        <a:gd name="connsiteX3" fmla="*/ 5391 w 60635"/>
                        <a:gd name="connsiteY3" fmla="*/ 80010 h 81229"/>
                        <a:gd name="connsiteX4" fmla="*/ 628 w 60635"/>
                        <a:gd name="connsiteY4" fmla="*/ 76200 h 81229"/>
                        <a:gd name="connsiteX5" fmla="*/ 3486 w 60635"/>
                        <a:gd name="connsiteY5" fmla="*/ 64770 h 81229"/>
                        <a:gd name="connsiteX6" fmla="*/ 18725 w 60635"/>
                        <a:gd name="connsiteY6" fmla="*/ 58102 h 81229"/>
                        <a:gd name="connsiteX7" fmla="*/ 17773 w 60635"/>
                        <a:gd name="connsiteY7" fmla="*/ 58102 h 81229"/>
                        <a:gd name="connsiteX8" fmla="*/ 60636 w 60635"/>
                        <a:gd name="connsiteY8" fmla="*/ 0 h 81229"/>
                        <a:gd name="connsiteX9" fmla="*/ 58731 w 60635"/>
                        <a:gd name="connsiteY9" fmla="*/ 4763 h 8122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0635" h="81229">
                          <a:moveTo>
                            <a:pt x="58731" y="4763"/>
                          </a:moveTo>
                          <a:cubicBezTo>
                            <a:pt x="46348" y="23812"/>
                            <a:pt x="34918" y="41910"/>
                            <a:pt x="22536" y="60960"/>
                          </a:cubicBezTo>
                          <a:cubicBezTo>
                            <a:pt x="21583" y="72390"/>
                            <a:pt x="16820" y="80010"/>
                            <a:pt x="12058" y="80962"/>
                          </a:cubicBezTo>
                          <a:cubicBezTo>
                            <a:pt x="9200" y="81915"/>
                            <a:pt x="5391" y="80010"/>
                            <a:pt x="5391" y="80010"/>
                          </a:cubicBezTo>
                          <a:cubicBezTo>
                            <a:pt x="4438" y="80010"/>
                            <a:pt x="1581" y="78105"/>
                            <a:pt x="628" y="76200"/>
                          </a:cubicBezTo>
                          <a:cubicBezTo>
                            <a:pt x="-1277" y="72390"/>
                            <a:pt x="1581" y="67627"/>
                            <a:pt x="3486" y="64770"/>
                          </a:cubicBezTo>
                          <a:cubicBezTo>
                            <a:pt x="9200" y="59055"/>
                            <a:pt x="18725" y="58102"/>
                            <a:pt x="18725" y="58102"/>
                          </a:cubicBezTo>
                          <a:cubicBezTo>
                            <a:pt x="18725" y="58102"/>
                            <a:pt x="18725" y="58102"/>
                            <a:pt x="17773" y="58102"/>
                          </a:cubicBezTo>
                          <a:cubicBezTo>
                            <a:pt x="32061" y="39052"/>
                            <a:pt x="46348" y="20002"/>
                            <a:pt x="60636" y="0"/>
                          </a:cubicBezTo>
                          <a:cubicBezTo>
                            <a:pt x="60636" y="952"/>
                            <a:pt x="59683" y="2857"/>
                            <a:pt x="58731" y="4763"/>
                          </a:cubicBezTo>
                          <a:close/>
                        </a:path>
                      </a:pathLst>
                    </a:custGeom>
                    <a:solidFill>
                      <a:srgbClr val="FFEB9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zh-CN" altLang="en-US"/>
                    </a:p>
                  </p:txBody>
                </p:sp>
                <p:sp>
                  <p:nvSpPr>
                    <p:cNvPr id="164" name="图形 132"/>
                    <p:cNvSpPr/>
                    <p:nvPr/>
                  </p:nvSpPr>
                  <p:spPr>
                    <a:xfrm>
                      <a:off x="8014559" y="3503529"/>
                      <a:ext cx="447775" cy="663849"/>
                    </a:xfrm>
                    <a:custGeom>
                      <a:avLst/>
                      <a:gdLst>
                        <a:gd name="connsiteX0" fmla="*/ 341723 w 447775"/>
                        <a:gd name="connsiteY0" fmla="*/ 48343 h 663849"/>
                        <a:gd name="connsiteX1" fmla="*/ 1680 w 447775"/>
                        <a:gd name="connsiteY1" fmla="*/ 635083 h 663849"/>
                        <a:gd name="connsiteX2" fmla="*/ 8348 w 447775"/>
                        <a:gd name="connsiteY2" fmla="*/ 655085 h 663849"/>
                        <a:gd name="connsiteX3" fmla="*/ 16920 w 447775"/>
                        <a:gd name="connsiteY3" fmla="*/ 660800 h 663849"/>
                        <a:gd name="connsiteX4" fmla="*/ 37875 w 447775"/>
                        <a:gd name="connsiteY4" fmla="*/ 658895 h 663849"/>
                        <a:gd name="connsiteX5" fmla="*/ 426495 w 447775"/>
                        <a:gd name="connsiteY5" fmla="*/ 102635 h 663849"/>
                        <a:gd name="connsiteX6" fmla="*/ 436020 w 447775"/>
                        <a:gd name="connsiteY6" fmla="*/ 16910 h 663849"/>
                        <a:gd name="connsiteX7" fmla="*/ 414113 w 447775"/>
                        <a:gd name="connsiteY7" fmla="*/ 3575 h 663849"/>
                        <a:gd name="connsiteX8" fmla="*/ 341723 w 447775"/>
                        <a:gd name="connsiteY8" fmla="*/ 48343 h 66384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447775" h="663849">
                          <a:moveTo>
                            <a:pt x="341723" y="48343"/>
                          </a:moveTo>
                          <a:lnTo>
                            <a:pt x="1680" y="635083"/>
                          </a:lnTo>
                          <a:cubicBezTo>
                            <a:pt x="-2130" y="641750"/>
                            <a:pt x="728" y="650323"/>
                            <a:pt x="8348" y="655085"/>
                          </a:cubicBezTo>
                          <a:lnTo>
                            <a:pt x="16920" y="660800"/>
                          </a:lnTo>
                          <a:cubicBezTo>
                            <a:pt x="24540" y="665563"/>
                            <a:pt x="34065" y="664610"/>
                            <a:pt x="37875" y="658895"/>
                          </a:cubicBezTo>
                          <a:lnTo>
                            <a:pt x="426495" y="102635"/>
                          </a:lnTo>
                          <a:cubicBezTo>
                            <a:pt x="450308" y="68345"/>
                            <a:pt x="455070" y="29293"/>
                            <a:pt x="436020" y="16910"/>
                          </a:cubicBezTo>
                          <a:lnTo>
                            <a:pt x="414113" y="3575"/>
                          </a:lnTo>
                          <a:cubicBezTo>
                            <a:pt x="396015" y="-8807"/>
                            <a:pt x="362678" y="12148"/>
                            <a:pt x="341723" y="48343"/>
                          </a:cubicBezTo>
                          <a:close/>
                        </a:path>
                      </a:pathLst>
                    </a:custGeom>
                    <a:solidFill>
                      <a:srgbClr val="1E96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zh-CN" altLang="en-US"/>
                    </a:p>
                  </p:txBody>
                </p:sp>
                <p:sp>
                  <p:nvSpPr>
                    <p:cNvPr id="165" name="图形 132"/>
                    <p:cNvSpPr/>
                    <p:nvPr/>
                  </p:nvSpPr>
                  <p:spPr>
                    <a:xfrm>
                      <a:off x="8301037" y="3506203"/>
                      <a:ext cx="130496" cy="177113"/>
                    </a:xfrm>
                    <a:custGeom>
                      <a:avLst/>
                      <a:gdLst>
                        <a:gd name="connsiteX0" fmla="*/ 130493 w 130496"/>
                        <a:gd name="connsiteY0" fmla="*/ 11379 h 177113"/>
                        <a:gd name="connsiteX1" fmla="*/ 102870 w 130496"/>
                        <a:gd name="connsiteY1" fmla="*/ 44716 h 177113"/>
                        <a:gd name="connsiteX2" fmla="*/ 67628 w 130496"/>
                        <a:gd name="connsiteY2" fmla="*/ 104724 h 177113"/>
                        <a:gd name="connsiteX3" fmla="*/ 80010 w 130496"/>
                        <a:gd name="connsiteY3" fmla="*/ 69481 h 177113"/>
                        <a:gd name="connsiteX4" fmla="*/ 92393 w 130496"/>
                        <a:gd name="connsiteY4" fmla="*/ 46621 h 177113"/>
                        <a:gd name="connsiteX5" fmla="*/ 41910 w 130496"/>
                        <a:gd name="connsiteY5" fmla="*/ 115201 h 177113"/>
                        <a:gd name="connsiteX6" fmla="*/ 19050 w 130496"/>
                        <a:gd name="connsiteY6" fmla="*/ 152349 h 177113"/>
                        <a:gd name="connsiteX7" fmla="*/ 0 w 130496"/>
                        <a:gd name="connsiteY7" fmla="*/ 177114 h 177113"/>
                        <a:gd name="connsiteX8" fmla="*/ 44768 w 130496"/>
                        <a:gd name="connsiteY8" fmla="*/ 89484 h 177113"/>
                        <a:gd name="connsiteX9" fmla="*/ 89535 w 130496"/>
                        <a:gd name="connsiteY9" fmla="*/ 16141 h 177113"/>
                        <a:gd name="connsiteX10" fmla="*/ 117157 w 130496"/>
                        <a:gd name="connsiteY10" fmla="*/ 2806 h 177113"/>
                        <a:gd name="connsiteX11" fmla="*/ 97155 w 130496"/>
                        <a:gd name="connsiteY11" fmla="*/ 8521 h 177113"/>
                        <a:gd name="connsiteX12" fmla="*/ 130493 w 130496"/>
                        <a:gd name="connsiteY12" fmla="*/ 11379 h 17711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130496" h="177113">
                          <a:moveTo>
                            <a:pt x="130493" y="11379"/>
                          </a:moveTo>
                          <a:cubicBezTo>
                            <a:pt x="130493" y="11379"/>
                            <a:pt x="131445" y="5664"/>
                            <a:pt x="102870" y="44716"/>
                          </a:cubicBezTo>
                          <a:cubicBezTo>
                            <a:pt x="74295" y="84721"/>
                            <a:pt x="67628" y="104724"/>
                            <a:pt x="67628" y="104724"/>
                          </a:cubicBezTo>
                          <a:cubicBezTo>
                            <a:pt x="69532" y="96151"/>
                            <a:pt x="73343" y="83769"/>
                            <a:pt x="80010" y="69481"/>
                          </a:cubicBezTo>
                          <a:cubicBezTo>
                            <a:pt x="86677" y="56146"/>
                            <a:pt x="92393" y="47574"/>
                            <a:pt x="92393" y="46621"/>
                          </a:cubicBezTo>
                          <a:cubicBezTo>
                            <a:pt x="92393" y="46621"/>
                            <a:pt x="81915" y="59004"/>
                            <a:pt x="41910" y="115201"/>
                          </a:cubicBezTo>
                          <a:cubicBezTo>
                            <a:pt x="36195" y="126631"/>
                            <a:pt x="28575" y="139014"/>
                            <a:pt x="19050" y="152349"/>
                          </a:cubicBezTo>
                          <a:cubicBezTo>
                            <a:pt x="12382" y="161874"/>
                            <a:pt x="5715" y="169494"/>
                            <a:pt x="0" y="177114"/>
                          </a:cubicBezTo>
                          <a:cubicBezTo>
                            <a:pt x="20003" y="132346"/>
                            <a:pt x="26670" y="119964"/>
                            <a:pt x="44768" y="89484"/>
                          </a:cubicBezTo>
                          <a:cubicBezTo>
                            <a:pt x="61913" y="56146"/>
                            <a:pt x="68580" y="32334"/>
                            <a:pt x="89535" y="16141"/>
                          </a:cubicBezTo>
                          <a:cubicBezTo>
                            <a:pt x="97155" y="10426"/>
                            <a:pt x="109538" y="2806"/>
                            <a:pt x="117157" y="2806"/>
                          </a:cubicBezTo>
                          <a:cubicBezTo>
                            <a:pt x="102870" y="4711"/>
                            <a:pt x="97155" y="8521"/>
                            <a:pt x="97155" y="8521"/>
                          </a:cubicBezTo>
                          <a:cubicBezTo>
                            <a:pt x="97155" y="8521"/>
                            <a:pt x="105727" y="-12434"/>
                            <a:pt x="130493" y="11379"/>
                          </a:cubicBezTo>
                          <a:close/>
                        </a:path>
                      </a:pathLst>
                    </a:custGeom>
                    <a:solidFill>
                      <a:srgbClr val="47FFE7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zh-CN" altLang="en-US"/>
                    </a:p>
                  </p:txBody>
                </p:sp>
                <p:sp>
                  <p:nvSpPr>
                    <p:cNvPr id="166" name="图形 132"/>
                    <p:cNvSpPr/>
                    <p:nvPr/>
                  </p:nvSpPr>
                  <p:spPr>
                    <a:xfrm>
                      <a:off x="8328659" y="3524250"/>
                      <a:ext cx="131835" cy="232409"/>
                    </a:xfrm>
                    <a:custGeom>
                      <a:avLst/>
                      <a:gdLst>
                        <a:gd name="connsiteX0" fmla="*/ 121920 w 131835"/>
                        <a:gd name="connsiteY0" fmla="*/ 0 h 232409"/>
                        <a:gd name="connsiteX1" fmla="*/ 127635 w 131835"/>
                        <a:gd name="connsiteY1" fmla="*/ 20955 h 232409"/>
                        <a:gd name="connsiteX2" fmla="*/ 118110 w 131835"/>
                        <a:gd name="connsiteY2" fmla="*/ 33338 h 232409"/>
                        <a:gd name="connsiteX3" fmla="*/ 124778 w 131835"/>
                        <a:gd name="connsiteY3" fmla="*/ 41910 h 232409"/>
                        <a:gd name="connsiteX4" fmla="*/ 0 w 131835"/>
                        <a:gd name="connsiteY4" fmla="*/ 232410 h 232409"/>
                        <a:gd name="connsiteX5" fmla="*/ 131445 w 131835"/>
                        <a:gd name="connsiteY5" fmla="*/ 34290 h 232409"/>
                        <a:gd name="connsiteX6" fmla="*/ 121920 w 131835"/>
                        <a:gd name="connsiteY6" fmla="*/ 0 h 23240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31835" h="232409">
                          <a:moveTo>
                            <a:pt x="121920" y="0"/>
                          </a:moveTo>
                          <a:cubicBezTo>
                            <a:pt x="121920" y="0"/>
                            <a:pt x="127635" y="10478"/>
                            <a:pt x="127635" y="20955"/>
                          </a:cubicBezTo>
                          <a:cubicBezTo>
                            <a:pt x="125730" y="17145"/>
                            <a:pt x="119063" y="20955"/>
                            <a:pt x="118110" y="33338"/>
                          </a:cubicBezTo>
                          <a:cubicBezTo>
                            <a:pt x="117158" y="45720"/>
                            <a:pt x="124778" y="41910"/>
                            <a:pt x="124778" y="41910"/>
                          </a:cubicBezTo>
                          <a:cubicBezTo>
                            <a:pt x="124778" y="41910"/>
                            <a:pt x="12383" y="216217"/>
                            <a:pt x="0" y="232410"/>
                          </a:cubicBezTo>
                          <a:cubicBezTo>
                            <a:pt x="19050" y="215265"/>
                            <a:pt x="130492" y="46672"/>
                            <a:pt x="131445" y="34290"/>
                          </a:cubicBezTo>
                          <a:cubicBezTo>
                            <a:pt x="132397" y="22860"/>
                            <a:pt x="132397" y="14288"/>
                            <a:pt x="121920" y="0"/>
                          </a:cubicBezTo>
                          <a:close/>
                        </a:path>
                      </a:pathLst>
                    </a:custGeom>
                    <a:solidFill>
                      <a:srgbClr val="63FA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zh-CN" altLang="en-US"/>
                    </a:p>
                  </p:txBody>
                </p:sp>
                <p:sp>
                  <p:nvSpPr>
                    <p:cNvPr id="167" name="图形 132"/>
                    <p:cNvSpPr/>
                    <p:nvPr/>
                  </p:nvSpPr>
                  <p:spPr>
                    <a:xfrm>
                      <a:off x="8020784" y="3870959"/>
                      <a:ext cx="163094" cy="276225"/>
                    </a:xfrm>
                    <a:custGeom>
                      <a:avLst/>
                      <a:gdLst>
                        <a:gd name="connsiteX0" fmla="*/ 4980 w 163094"/>
                        <a:gd name="connsiteY0" fmla="*/ 276225 h 276225"/>
                        <a:gd name="connsiteX1" fmla="*/ 6884 w 163094"/>
                        <a:gd name="connsiteY1" fmla="*/ 254318 h 276225"/>
                        <a:gd name="connsiteX2" fmla="*/ 104040 w 163094"/>
                        <a:gd name="connsiteY2" fmla="*/ 99060 h 276225"/>
                        <a:gd name="connsiteX3" fmla="*/ 163095 w 163094"/>
                        <a:gd name="connsiteY3" fmla="*/ 0 h 276225"/>
                        <a:gd name="connsiteX4" fmla="*/ 4980 w 163094"/>
                        <a:gd name="connsiteY4" fmla="*/ 276225 h 27622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63094" h="276225">
                          <a:moveTo>
                            <a:pt x="4980" y="276225"/>
                          </a:moveTo>
                          <a:cubicBezTo>
                            <a:pt x="4980" y="276225"/>
                            <a:pt x="-7403" y="275273"/>
                            <a:pt x="6884" y="254318"/>
                          </a:cubicBezTo>
                          <a:cubicBezTo>
                            <a:pt x="21172" y="232410"/>
                            <a:pt x="104040" y="99060"/>
                            <a:pt x="104040" y="99060"/>
                          </a:cubicBezTo>
                          <a:cubicBezTo>
                            <a:pt x="124042" y="65723"/>
                            <a:pt x="143092" y="33338"/>
                            <a:pt x="163095" y="0"/>
                          </a:cubicBezTo>
                          <a:cubicBezTo>
                            <a:pt x="110707" y="91440"/>
                            <a:pt x="58320" y="183833"/>
                            <a:pt x="4980" y="276225"/>
                          </a:cubicBezTo>
                          <a:close/>
                        </a:path>
                      </a:pathLst>
                    </a:custGeom>
                    <a:solidFill>
                      <a:srgbClr val="47FFE7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zh-CN" altLang="en-US"/>
                    </a:p>
                  </p:txBody>
                </p:sp>
                <p:sp>
                  <p:nvSpPr>
                    <p:cNvPr id="168" name="图形 132"/>
                    <p:cNvSpPr/>
                    <p:nvPr/>
                  </p:nvSpPr>
                  <p:spPr>
                    <a:xfrm>
                      <a:off x="8066721" y="3840479"/>
                      <a:ext cx="201930" cy="299085"/>
                    </a:xfrm>
                    <a:custGeom>
                      <a:avLst/>
                      <a:gdLst>
                        <a:gd name="connsiteX0" fmla="*/ 100013 w 201930"/>
                        <a:gd name="connsiteY0" fmla="*/ 140970 h 299085"/>
                        <a:gd name="connsiteX1" fmla="*/ 0 w 201930"/>
                        <a:gd name="connsiteY1" fmla="*/ 299085 h 299085"/>
                        <a:gd name="connsiteX2" fmla="*/ 201930 w 201930"/>
                        <a:gd name="connsiteY2" fmla="*/ 0 h 299085"/>
                        <a:gd name="connsiteX3" fmla="*/ 100013 w 201930"/>
                        <a:gd name="connsiteY3" fmla="*/ 140970 h 29908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01930" h="299085">
                          <a:moveTo>
                            <a:pt x="100013" y="140970"/>
                          </a:moveTo>
                          <a:cubicBezTo>
                            <a:pt x="63818" y="193358"/>
                            <a:pt x="35243" y="245745"/>
                            <a:pt x="0" y="299085"/>
                          </a:cubicBezTo>
                          <a:cubicBezTo>
                            <a:pt x="69533" y="200978"/>
                            <a:pt x="134303" y="99060"/>
                            <a:pt x="201930" y="0"/>
                          </a:cubicBezTo>
                          <a:cubicBezTo>
                            <a:pt x="169545" y="46673"/>
                            <a:pt x="131445" y="94298"/>
                            <a:pt x="100013" y="140970"/>
                          </a:cubicBezTo>
                          <a:close/>
                        </a:path>
                      </a:pathLst>
                    </a:custGeom>
                    <a:solidFill>
                      <a:srgbClr val="63FA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zh-CN" altLang="en-US"/>
                    </a:p>
                  </p:txBody>
                </p:sp>
                <p:sp>
                  <p:nvSpPr>
                    <p:cNvPr id="169" name="图形 132"/>
                    <p:cNvSpPr/>
                    <p:nvPr/>
                  </p:nvSpPr>
                  <p:spPr>
                    <a:xfrm>
                      <a:off x="8299131" y="3640454"/>
                      <a:ext cx="84442" cy="56197"/>
                    </a:xfrm>
                    <a:custGeom>
                      <a:avLst/>
                      <a:gdLst>
                        <a:gd name="connsiteX0" fmla="*/ 10478 w 84442"/>
                        <a:gd name="connsiteY0" fmla="*/ 0 h 56197"/>
                        <a:gd name="connsiteX1" fmla="*/ 1905 w 84442"/>
                        <a:gd name="connsiteY1" fmla="*/ 5715 h 56197"/>
                        <a:gd name="connsiteX2" fmla="*/ 0 w 84442"/>
                        <a:gd name="connsiteY2" fmla="*/ 12383 h 56197"/>
                        <a:gd name="connsiteX3" fmla="*/ 37148 w 84442"/>
                        <a:gd name="connsiteY3" fmla="*/ 40958 h 56197"/>
                        <a:gd name="connsiteX4" fmla="*/ 77153 w 84442"/>
                        <a:gd name="connsiteY4" fmla="*/ 56198 h 56197"/>
                        <a:gd name="connsiteX5" fmla="*/ 82868 w 84442"/>
                        <a:gd name="connsiteY5" fmla="*/ 51435 h 56197"/>
                        <a:gd name="connsiteX6" fmla="*/ 83820 w 84442"/>
                        <a:gd name="connsiteY6" fmla="*/ 40958 h 56197"/>
                        <a:gd name="connsiteX7" fmla="*/ 77153 w 84442"/>
                        <a:gd name="connsiteY7" fmla="*/ 39053 h 56197"/>
                        <a:gd name="connsiteX8" fmla="*/ 65723 w 84442"/>
                        <a:gd name="connsiteY8" fmla="*/ 35242 h 56197"/>
                        <a:gd name="connsiteX9" fmla="*/ 49530 w 84442"/>
                        <a:gd name="connsiteY9" fmla="*/ 27623 h 56197"/>
                        <a:gd name="connsiteX10" fmla="*/ 10478 w 84442"/>
                        <a:gd name="connsiteY10" fmla="*/ 0 h 5619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84442" h="56197">
                          <a:moveTo>
                            <a:pt x="10478" y="0"/>
                          </a:moveTo>
                          <a:cubicBezTo>
                            <a:pt x="9525" y="0"/>
                            <a:pt x="4763" y="1905"/>
                            <a:pt x="1905" y="5715"/>
                          </a:cubicBezTo>
                          <a:cubicBezTo>
                            <a:pt x="0" y="8573"/>
                            <a:pt x="0" y="11430"/>
                            <a:pt x="0" y="12383"/>
                          </a:cubicBezTo>
                          <a:cubicBezTo>
                            <a:pt x="7620" y="20955"/>
                            <a:pt x="20003" y="31433"/>
                            <a:pt x="37148" y="40958"/>
                          </a:cubicBezTo>
                          <a:cubicBezTo>
                            <a:pt x="52388" y="49530"/>
                            <a:pt x="66675" y="53340"/>
                            <a:pt x="77153" y="56198"/>
                          </a:cubicBezTo>
                          <a:cubicBezTo>
                            <a:pt x="78105" y="56198"/>
                            <a:pt x="80963" y="54292"/>
                            <a:pt x="82868" y="51435"/>
                          </a:cubicBezTo>
                          <a:cubicBezTo>
                            <a:pt x="85725" y="46673"/>
                            <a:pt x="83820" y="41910"/>
                            <a:pt x="83820" y="40958"/>
                          </a:cubicBezTo>
                          <a:cubicBezTo>
                            <a:pt x="81915" y="40958"/>
                            <a:pt x="80010" y="40005"/>
                            <a:pt x="77153" y="39053"/>
                          </a:cubicBezTo>
                          <a:cubicBezTo>
                            <a:pt x="75248" y="38100"/>
                            <a:pt x="69533" y="37148"/>
                            <a:pt x="65723" y="35242"/>
                          </a:cubicBezTo>
                          <a:cubicBezTo>
                            <a:pt x="60960" y="33338"/>
                            <a:pt x="55245" y="30480"/>
                            <a:pt x="49530" y="27623"/>
                          </a:cubicBezTo>
                          <a:cubicBezTo>
                            <a:pt x="31433" y="19050"/>
                            <a:pt x="18098" y="7620"/>
                            <a:pt x="10478" y="0"/>
                          </a:cubicBezTo>
                          <a:close/>
                        </a:path>
                      </a:pathLst>
                    </a:custGeom>
                    <a:solidFill>
                      <a:srgbClr val="47FFE7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zh-CN" altLang="en-US"/>
                    </a:p>
                  </p:txBody>
                </p:sp>
                <p:sp>
                  <p:nvSpPr>
                    <p:cNvPr id="170" name="图形 132"/>
                    <p:cNvSpPr/>
                    <p:nvPr/>
                  </p:nvSpPr>
                  <p:spPr>
                    <a:xfrm>
                      <a:off x="8299131" y="3629977"/>
                      <a:ext cx="93967" cy="63817"/>
                    </a:xfrm>
                    <a:custGeom>
                      <a:avLst/>
                      <a:gdLst>
                        <a:gd name="connsiteX0" fmla="*/ 11430 w 93967"/>
                        <a:gd name="connsiteY0" fmla="*/ 0 h 63817"/>
                        <a:gd name="connsiteX1" fmla="*/ 1905 w 93967"/>
                        <a:gd name="connsiteY1" fmla="*/ 6667 h 63817"/>
                        <a:gd name="connsiteX2" fmla="*/ 0 w 93967"/>
                        <a:gd name="connsiteY2" fmla="*/ 14288 h 63817"/>
                        <a:gd name="connsiteX3" fmla="*/ 41910 w 93967"/>
                        <a:gd name="connsiteY3" fmla="*/ 46672 h 63817"/>
                        <a:gd name="connsiteX4" fmla="*/ 86678 w 93967"/>
                        <a:gd name="connsiteY4" fmla="*/ 63817 h 63817"/>
                        <a:gd name="connsiteX5" fmla="*/ 92393 w 93967"/>
                        <a:gd name="connsiteY5" fmla="*/ 59055 h 63817"/>
                        <a:gd name="connsiteX6" fmla="*/ 93345 w 93967"/>
                        <a:gd name="connsiteY6" fmla="*/ 47625 h 63817"/>
                        <a:gd name="connsiteX7" fmla="*/ 85725 w 93967"/>
                        <a:gd name="connsiteY7" fmla="*/ 45720 h 63817"/>
                        <a:gd name="connsiteX8" fmla="*/ 72390 w 93967"/>
                        <a:gd name="connsiteY8" fmla="*/ 40957 h 63817"/>
                        <a:gd name="connsiteX9" fmla="*/ 54293 w 93967"/>
                        <a:gd name="connsiteY9" fmla="*/ 32385 h 63817"/>
                        <a:gd name="connsiteX10" fmla="*/ 11430 w 93967"/>
                        <a:gd name="connsiteY10" fmla="*/ 0 h 6381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93967" h="63817">
                          <a:moveTo>
                            <a:pt x="11430" y="0"/>
                          </a:moveTo>
                          <a:cubicBezTo>
                            <a:pt x="10478" y="0"/>
                            <a:pt x="4763" y="1905"/>
                            <a:pt x="1905" y="6667"/>
                          </a:cubicBezTo>
                          <a:cubicBezTo>
                            <a:pt x="0" y="9525"/>
                            <a:pt x="0" y="12382"/>
                            <a:pt x="0" y="14288"/>
                          </a:cubicBezTo>
                          <a:cubicBezTo>
                            <a:pt x="8573" y="23813"/>
                            <a:pt x="22860" y="36195"/>
                            <a:pt x="41910" y="46672"/>
                          </a:cubicBezTo>
                          <a:cubicBezTo>
                            <a:pt x="59055" y="56197"/>
                            <a:pt x="74295" y="60960"/>
                            <a:pt x="86678" y="63817"/>
                          </a:cubicBezTo>
                          <a:cubicBezTo>
                            <a:pt x="87630" y="63817"/>
                            <a:pt x="90488" y="61913"/>
                            <a:pt x="92393" y="59055"/>
                          </a:cubicBezTo>
                          <a:cubicBezTo>
                            <a:pt x="95250" y="54292"/>
                            <a:pt x="93345" y="48577"/>
                            <a:pt x="93345" y="47625"/>
                          </a:cubicBezTo>
                          <a:cubicBezTo>
                            <a:pt x="91440" y="46672"/>
                            <a:pt x="88582" y="46672"/>
                            <a:pt x="85725" y="45720"/>
                          </a:cubicBezTo>
                          <a:cubicBezTo>
                            <a:pt x="83820" y="44767"/>
                            <a:pt x="77153" y="42863"/>
                            <a:pt x="72390" y="40957"/>
                          </a:cubicBezTo>
                          <a:cubicBezTo>
                            <a:pt x="66675" y="39052"/>
                            <a:pt x="60008" y="36195"/>
                            <a:pt x="54293" y="32385"/>
                          </a:cubicBezTo>
                          <a:cubicBezTo>
                            <a:pt x="35243" y="21907"/>
                            <a:pt x="20955" y="9525"/>
                            <a:pt x="11430" y="0"/>
                          </a:cubicBezTo>
                          <a:close/>
                        </a:path>
                      </a:pathLst>
                    </a:custGeom>
                    <a:solidFill>
                      <a:srgbClr val="FFEB9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zh-CN" altLang="en-US"/>
                    </a:p>
                  </p:txBody>
                </p:sp>
                <p:sp>
                  <p:nvSpPr>
                    <p:cNvPr id="171" name="图形 132"/>
                    <p:cNvSpPr/>
                    <p:nvPr/>
                  </p:nvSpPr>
                  <p:spPr>
                    <a:xfrm>
                      <a:off x="8022695" y="4036326"/>
                      <a:ext cx="88630" cy="132311"/>
                    </a:xfrm>
                    <a:custGeom>
                      <a:avLst/>
                      <a:gdLst>
                        <a:gd name="connsiteX0" fmla="*/ 75459 w 88630"/>
                        <a:gd name="connsiteY0" fmla="*/ 4179 h 132311"/>
                        <a:gd name="connsiteX1" fmla="*/ 2117 w 88630"/>
                        <a:gd name="connsiteY1" fmla="*/ 120384 h 132311"/>
                        <a:gd name="connsiteX2" fmla="*/ 2117 w 88630"/>
                        <a:gd name="connsiteY2" fmla="*/ 128004 h 132311"/>
                        <a:gd name="connsiteX3" fmla="*/ 12594 w 88630"/>
                        <a:gd name="connsiteY3" fmla="*/ 131814 h 132311"/>
                        <a:gd name="connsiteX4" fmla="*/ 16404 w 88630"/>
                        <a:gd name="connsiteY4" fmla="*/ 128956 h 132311"/>
                        <a:gd name="connsiteX5" fmla="*/ 85937 w 88630"/>
                        <a:gd name="connsiteY5" fmla="*/ 11799 h 132311"/>
                        <a:gd name="connsiteX6" fmla="*/ 87842 w 88630"/>
                        <a:gd name="connsiteY6" fmla="*/ 3226 h 132311"/>
                        <a:gd name="connsiteX7" fmla="*/ 75459 w 88630"/>
                        <a:gd name="connsiteY7" fmla="*/ 4179 h 13231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88630" h="132311">
                          <a:moveTo>
                            <a:pt x="75459" y="4179"/>
                          </a:moveTo>
                          <a:lnTo>
                            <a:pt x="2117" y="120384"/>
                          </a:lnTo>
                          <a:cubicBezTo>
                            <a:pt x="2117" y="120384"/>
                            <a:pt x="-2646" y="120384"/>
                            <a:pt x="2117" y="128004"/>
                          </a:cubicBezTo>
                          <a:cubicBezTo>
                            <a:pt x="4974" y="132766"/>
                            <a:pt x="9737" y="132766"/>
                            <a:pt x="12594" y="131814"/>
                          </a:cubicBezTo>
                          <a:cubicBezTo>
                            <a:pt x="14499" y="130861"/>
                            <a:pt x="15452" y="129909"/>
                            <a:pt x="16404" y="128956"/>
                          </a:cubicBezTo>
                          <a:lnTo>
                            <a:pt x="85937" y="11799"/>
                          </a:lnTo>
                          <a:cubicBezTo>
                            <a:pt x="87842" y="8941"/>
                            <a:pt x="89747" y="4179"/>
                            <a:pt x="87842" y="3226"/>
                          </a:cubicBezTo>
                          <a:cubicBezTo>
                            <a:pt x="84032" y="1321"/>
                            <a:pt x="80222" y="-3441"/>
                            <a:pt x="75459" y="4179"/>
                          </a:cubicBezTo>
                          <a:close/>
                        </a:path>
                      </a:pathLst>
                    </a:custGeom>
                    <a:solidFill>
                      <a:srgbClr val="1E96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zh-CN" altLang="en-US"/>
                    </a:p>
                  </p:txBody>
                </p:sp>
                <p:sp>
                  <p:nvSpPr>
                    <p:cNvPr id="172" name="图形 132"/>
                    <p:cNvSpPr/>
                    <p:nvPr/>
                  </p:nvSpPr>
                  <p:spPr>
                    <a:xfrm>
                      <a:off x="8024600" y="4039183"/>
                      <a:ext cx="90535" cy="131358"/>
                    </a:xfrm>
                    <a:custGeom>
                      <a:avLst/>
                      <a:gdLst>
                        <a:gd name="connsiteX0" fmla="*/ 78317 w 90535"/>
                        <a:gd name="connsiteY0" fmla="*/ 4179 h 131358"/>
                        <a:gd name="connsiteX1" fmla="*/ 2117 w 90535"/>
                        <a:gd name="connsiteY1" fmla="*/ 119431 h 131358"/>
                        <a:gd name="connsiteX2" fmla="*/ 2117 w 90535"/>
                        <a:gd name="connsiteY2" fmla="*/ 127051 h 131358"/>
                        <a:gd name="connsiteX3" fmla="*/ 12594 w 90535"/>
                        <a:gd name="connsiteY3" fmla="*/ 130861 h 131358"/>
                        <a:gd name="connsiteX4" fmla="*/ 16404 w 90535"/>
                        <a:gd name="connsiteY4" fmla="*/ 128004 h 131358"/>
                        <a:gd name="connsiteX5" fmla="*/ 87842 w 90535"/>
                        <a:gd name="connsiteY5" fmla="*/ 11799 h 131358"/>
                        <a:gd name="connsiteX6" fmla="*/ 89746 w 90535"/>
                        <a:gd name="connsiteY6" fmla="*/ 3226 h 131358"/>
                        <a:gd name="connsiteX7" fmla="*/ 78317 w 90535"/>
                        <a:gd name="connsiteY7" fmla="*/ 4179 h 13135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90535" h="131358">
                          <a:moveTo>
                            <a:pt x="78317" y="4179"/>
                          </a:moveTo>
                          <a:lnTo>
                            <a:pt x="2117" y="119431"/>
                          </a:lnTo>
                          <a:cubicBezTo>
                            <a:pt x="2117" y="119431"/>
                            <a:pt x="-2646" y="119431"/>
                            <a:pt x="2117" y="127051"/>
                          </a:cubicBezTo>
                          <a:cubicBezTo>
                            <a:pt x="4974" y="131814"/>
                            <a:pt x="9737" y="131814"/>
                            <a:pt x="12594" y="130861"/>
                          </a:cubicBezTo>
                          <a:cubicBezTo>
                            <a:pt x="14499" y="130861"/>
                            <a:pt x="15452" y="128956"/>
                            <a:pt x="16404" y="128004"/>
                          </a:cubicBezTo>
                          <a:lnTo>
                            <a:pt x="87842" y="11799"/>
                          </a:lnTo>
                          <a:cubicBezTo>
                            <a:pt x="89746" y="8941"/>
                            <a:pt x="91652" y="4179"/>
                            <a:pt x="89746" y="3226"/>
                          </a:cubicBezTo>
                          <a:cubicBezTo>
                            <a:pt x="85937" y="1321"/>
                            <a:pt x="82127" y="-3441"/>
                            <a:pt x="78317" y="4179"/>
                          </a:cubicBezTo>
                          <a:close/>
                        </a:path>
                      </a:pathLst>
                    </a:custGeom>
                    <a:solidFill>
                      <a:srgbClr val="FFEB9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73" name="图形 132"/>
                  <p:cNvSpPr/>
                  <p:nvPr/>
                </p:nvSpPr>
                <p:spPr>
                  <a:xfrm>
                    <a:off x="8279129" y="3823334"/>
                    <a:ext cx="80962" cy="84262"/>
                  </a:xfrm>
                  <a:custGeom>
                    <a:avLst/>
                    <a:gdLst>
                      <a:gd name="connsiteX0" fmla="*/ 25717 w 80962"/>
                      <a:gd name="connsiteY0" fmla="*/ 28575 h 84262"/>
                      <a:gd name="connsiteX1" fmla="*/ 20955 w 80962"/>
                      <a:gd name="connsiteY1" fmla="*/ 50483 h 84262"/>
                      <a:gd name="connsiteX2" fmla="*/ 0 w 80962"/>
                      <a:gd name="connsiteY2" fmla="*/ 53340 h 84262"/>
                      <a:gd name="connsiteX3" fmla="*/ 36195 w 80962"/>
                      <a:gd name="connsiteY3" fmla="*/ 83820 h 84262"/>
                      <a:gd name="connsiteX4" fmla="*/ 80963 w 80962"/>
                      <a:gd name="connsiteY4" fmla="*/ 47625 h 84262"/>
                      <a:gd name="connsiteX5" fmla="*/ 65722 w 80962"/>
                      <a:gd name="connsiteY5" fmla="*/ 47625 h 84262"/>
                      <a:gd name="connsiteX6" fmla="*/ 63817 w 80962"/>
                      <a:gd name="connsiteY6" fmla="*/ 0 h 84262"/>
                      <a:gd name="connsiteX7" fmla="*/ 25717 w 80962"/>
                      <a:gd name="connsiteY7" fmla="*/ 28575 h 842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80962" h="84262">
                        <a:moveTo>
                          <a:pt x="25717" y="28575"/>
                        </a:moveTo>
                        <a:cubicBezTo>
                          <a:pt x="23813" y="36195"/>
                          <a:pt x="22860" y="42863"/>
                          <a:pt x="20955" y="50483"/>
                        </a:cubicBezTo>
                        <a:cubicBezTo>
                          <a:pt x="14288" y="51435"/>
                          <a:pt x="6667" y="52388"/>
                          <a:pt x="0" y="53340"/>
                        </a:cubicBezTo>
                        <a:cubicBezTo>
                          <a:pt x="0" y="53340"/>
                          <a:pt x="1905" y="88583"/>
                          <a:pt x="36195" y="83820"/>
                        </a:cubicBezTo>
                        <a:cubicBezTo>
                          <a:pt x="70485" y="79058"/>
                          <a:pt x="80963" y="47625"/>
                          <a:pt x="80963" y="47625"/>
                        </a:cubicBezTo>
                        <a:lnTo>
                          <a:pt x="65722" y="47625"/>
                        </a:lnTo>
                        <a:lnTo>
                          <a:pt x="63817" y="0"/>
                        </a:lnTo>
                        <a:lnTo>
                          <a:pt x="25717" y="28575"/>
                        </a:lnTo>
                        <a:close/>
                      </a:path>
                    </a:pathLst>
                  </a:custGeom>
                  <a:solidFill>
                    <a:srgbClr val="FFDBC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74" name="图形 132"/>
                  <p:cNvSpPr/>
                  <p:nvPr/>
                </p:nvSpPr>
                <p:spPr>
                  <a:xfrm>
                    <a:off x="8301989" y="3839527"/>
                    <a:ext cx="30479" cy="34289"/>
                  </a:xfrm>
                  <a:custGeom>
                    <a:avLst/>
                    <a:gdLst>
                      <a:gd name="connsiteX0" fmla="*/ 30480 w 30479"/>
                      <a:gd name="connsiteY0" fmla="*/ 0 h 34289"/>
                      <a:gd name="connsiteX1" fmla="*/ 3810 w 30479"/>
                      <a:gd name="connsiteY1" fmla="*/ 9525 h 34289"/>
                      <a:gd name="connsiteX2" fmla="*/ 0 w 30479"/>
                      <a:gd name="connsiteY2" fmla="*/ 34290 h 34289"/>
                      <a:gd name="connsiteX3" fmla="*/ 15240 w 30479"/>
                      <a:gd name="connsiteY3" fmla="*/ 27622 h 34289"/>
                      <a:gd name="connsiteX4" fmla="*/ 30480 w 30479"/>
                      <a:gd name="connsiteY4" fmla="*/ 0 h 342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479" h="34289">
                        <a:moveTo>
                          <a:pt x="30480" y="0"/>
                        </a:moveTo>
                        <a:cubicBezTo>
                          <a:pt x="30480" y="0"/>
                          <a:pt x="12382" y="8572"/>
                          <a:pt x="3810" y="9525"/>
                        </a:cubicBezTo>
                        <a:cubicBezTo>
                          <a:pt x="2857" y="18097"/>
                          <a:pt x="953" y="25717"/>
                          <a:pt x="0" y="34290"/>
                        </a:cubicBezTo>
                        <a:cubicBezTo>
                          <a:pt x="3810" y="33338"/>
                          <a:pt x="9525" y="31432"/>
                          <a:pt x="15240" y="27622"/>
                        </a:cubicBezTo>
                        <a:cubicBezTo>
                          <a:pt x="27622" y="18097"/>
                          <a:pt x="29528" y="3810"/>
                          <a:pt x="30480" y="0"/>
                        </a:cubicBezTo>
                        <a:close/>
                      </a:path>
                    </a:pathLst>
                  </a:custGeom>
                  <a:solidFill>
                    <a:srgbClr val="FFDBC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75" name="图形 132"/>
                  <p:cNvSpPr/>
                  <p:nvPr/>
                </p:nvSpPr>
                <p:spPr>
                  <a:xfrm>
                    <a:off x="8014278" y="4053840"/>
                    <a:ext cx="48171" cy="85874"/>
                  </a:xfrm>
                  <a:custGeom>
                    <a:avLst/>
                    <a:gdLst>
                      <a:gd name="connsiteX0" fmla="*/ 22916 w 48171"/>
                      <a:gd name="connsiteY0" fmla="*/ 2857 h 85874"/>
                      <a:gd name="connsiteX1" fmla="*/ 1009 w 48171"/>
                      <a:gd name="connsiteY1" fmla="*/ 39052 h 85874"/>
                      <a:gd name="connsiteX2" fmla="*/ 22916 w 48171"/>
                      <a:gd name="connsiteY2" fmla="*/ 85725 h 85874"/>
                      <a:gd name="connsiteX3" fmla="*/ 38156 w 48171"/>
                      <a:gd name="connsiteY3" fmla="*/ 49530 h 85874"/>
                      <a:gd name="connsiteX4" fmla="*/ 45776 w 48171"/>
                      <a:gd name="connsiteY4" fmla="*/ 54292 h 85874"/>
                      <a:gd name="connsiteX5" fmla="*/ 46728 w 48171"/>
                      <a:gd name="connsiteY5" fmla="*/ 22860 h 85874"/>
                      <a:gd name="connsiteX6" fmla="*/ 33393 w 48171"/>
                      <a:gd name="connsiteY6" fmla="*/ 0 h 858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8171" h="85874">
                        <a:moveTo>
                          <a:pt x="22916" y="2857"/>
                        </a:moveTo>
                        <a:cubicBezTo>
                          <a:pt x="22916" y="2857"/>
                          <a:pt x="-5659" y="26670"/>
                          <a:pt x="1009" y="39052"/>
                        </a:cubicBezTo>
                        <a:cubicBezTo>
                          <a:pt x="7676" y="51435"/>
                          <a:pt x="14343" y="82867"/>
                          <a:pt x="22916" y="85725"/>
                        </a:cubicBezTo>
                        <a:cubicBezTo>
                          <a:pt x="31489" y="88582"/>
                          <a:pt x="38156" y="49530"/>
                          <a:pt x="38156" y="49530"/>
                        </a:cubicBezTo>
                        <a:cubicBezTo>
                          <a:pt x="38156" y="49530"/>
                          <a:pt x="41014" y="58102"/>
                          <a:pt x="45776" y="54292"/>
                        </a:cubicBezTo>
                        <a:cubicBezTo>
                          <a:pt x="50539" y="50482"/>
                          <a:pt x="46728" y="22860"/>
                          <a:pt x="46728" y="22860"/>
                        </a:cubicBezTo>
                        <a:lnTo>
                          <a:pt x="33393" y="0"/>
                        </a:lnTo>
                      </a:path>
                    </a:pathLst>
                  </a:custGeom>
                  <a:solidFill>
                    <a:srgbClr val="FFDBC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76" name="图形 132"/>
                  <p:cNvSpPr/>
                  <p:nvPr/>
                </p:nvSpPr>
                <p:spPr>
                  <a:xfrm>
                    <a:off x="8417242" y="3570922"/>
                    <a:ext cx="109996" cy="302895"/>
                  </a:xfrm>
                  <a:custGeom>
                    <a:avLst/>
                    <a:gdLst>
                      <a:gd name="connsiteX0" fmla="*/ 65722 w 109996"/>
                      <a:gd name="connsiteY0" fmla="*/ 302895 h 302895"/>
                      <a:gd name="connsiteX1" fmla="*/ 109538 w 109996"/>
                      <a:gd name="connsiteY1" fmla="*/ 206693 h 302895"/>
                      <a:gd name="connsiteX2" fmla="*/ 17145 w 109996"/>
                      <a:gd name="connsiteY2" fmla="*/ 67628 h 302895"/>
                      <a:gd name="connsiteX3" fmla="*/ 19050 w 109996"/>
                      <a:gd name="connsiteY3" fmla="*/ 26670 h 302895"/>
                      <a:gd name="connsiteX4" fmla="*/ 4763 w 109996"/>
                      <a:gd name="connsiteY4" fmla="*/ 0 h 302895"/>
                      <a:gd name="connsiteX5" fmla="*/ 2857 w 109996"/>
                      <a:gd name="connsiteY5" fmla="*/ 10478 h 302895"/>
                      <a:gd name="connsiteX6" fmla="*/ 10477 w 109996"/>
                      <a:gd name="connsiteY6" fmla="*/ 30480 h 302895"/>
                      <a:gd name="connsiteX7" fmla="*/ 9525 w 109996"/>
                      <a:gd name="connsiteY7" fmla="*/ 43815 h 302895"/>
                      <a:gd name="connsiteX8" fmla="*/ 1905 w 109996"/>
                      <a:gd name="connsiteY8" fmla="*/ 32385 h 302895"/>
                      <a:gd name="connsiteX9" fmla="*/ 0 w 109996"/>
                      <a:gd name="connsiteY9" fmla="*/ 43815 h 302895"/>
                      <a:gd name="connsiteX10" fmla="*/ 11430 w 109996"/>
                      <a:gd name="connsiteY10" fmla="*/ 89535 h 302895"/>
                      <a:gd name="connsiteX11" fmla="*/ 54293 w 109996"/>
                      <a:gd name="connsiteY11" fmla="*/ 195263 h 302895"/>
                      <a:gd name="connsiteX12" fmla="*/ 20955 w 109996"/>
                      <a:gd name="connsiteY12" fmla="*/ 254318 h 302895"/>
                      <a:gd name="connsiteX13" fmla="*/ 65722 w 109996"/>
                      <a:gd name="connsiteY13" fmla="*/ 302895 h 3028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109996" h="302895">
                        <a:moveTo>
                          <a:pt x="65722" y="302895"/>
                        </a:moveTo>
                        <a:cubicBezTo>
                          <a:pt x="65722" y="302895"/>
                          <a:pt x="115252" y="212408"/>
                          <a:pt x="109538" y="206693"/>
                        </a:cubicBezTo>
                        <a:cubicBezTo>
                          <a:pt x="103822" y="200978"/>
                          <a:pt x="17145" y="67628"/>
                          <a:pt x="17145" y="67628"/>
                        </a:cubicBezTo>
                        <a:cubicBezTo>
                          <a:pt x="17145" y="67628"/>
                          <a:pt x="21907" y="29528"/>
                          <a:pt x="19050" y="26670"/>
                        </a:cubicBezTo>
                        <a:cubicBezTo>
                          <a:pt x="16193" y="22860"/>
                          <a:pt x="4763" y="0"/>
                          <a:pt x="4763" y="0"/>
                        </a:cubicBezTo>
                        <a:cubicBezTo>
                          <a:pt x="4763" y="0"/>
                          <a:pt x="0" y="6668"/>
                          <a:pt x="2857" y="10478"/>
                        </a:cubicBezTo>
                        <a:cubicBezTo>
                          <a:pt x="4763" y="14288"/>
                          <a:pt x="10477" y="27623"/>
                          <a:pt x="10477" y="30480"/>
                        </a:cubicBezTo>
                        <a:cubicBezTo>
                          <a:pt x="10477" y="32385"/>
                          <a:pt x="9525" y="43815"/>
                          <a:pt x="9525" y="43815"/>
                        </a:cubicBezTo>
                        <a:lnTo>
                          <a:pt x="1905" y="32385"/>
                        </a:lnTo>
                        <a:cubicBezTo>
                          <a:pt x="1905" y="32385"/>
                          <a:pt x="0" y="40958"/>
                          <a:pt x="0" y="43815"/>
                        </a:cubicBezTo>
                        <a:cubicBezTo>
                          <a:pt x="952" y="46673"/>
                          <a:pt x="7620" y="82868"/>
                          <a:pt x="11430" y="89535"/>
                        </a:cubicBezTo>
                        <a:cubicBezTo>
                          <a:pt x="15240" y="97155"/>
                          <a:pt x="54293" y="195263"/>
                          <a:pt x="54293" y="195263"/>
                        </a:cubicBezTo>
                        <a:lnTo>
                          <a:pt x="20955" y="254318"/>
                        </a:lnTo>
                        <a:lnTo>
                          <a:pt x="65722" y="302895"/>
                        </a:lnTo>
                        <a:close/>
                      </a:path>
                    </a:pathLst>
                  </a:custGeom>
                  <a:solidFill>
                    <a:srgbClr val="FFDBC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77" name="图形 132"/>
                  <p:cNvSpPr/>
                  <p:nvPr/>
                </p:nvSpPr>
                <p:spPr>
                  <a:xfrm>
                    <a:off x="8439149" y="3825240"/>
                    <a:ext cx="54292" cy="48577"/>
                  </a:xfrm>
                  <a:custGeom>
                    <a:avLst/>
                    <a:gdLst>
                      <a:gd name="connsiteX0" fmla="*/ 0 w 54292"/>
                      <a:gd name="connsiteY0" fmla="*/ 0 h 48577"/>
                      <a:gd name="connsiteX1" fmla="*/ 54293 w 54292"/>
                      <a:gd name="connsiteY1" fmla="*/ 29527 h 48577"/>
                      <a:gd name="connsiteX2" fmla="*/ 43815 w 54292"/>
                      <a:gd name="connsiteY2" fmla="*/ 48577 h 485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54292" h="48577">
                        <a:moveTo>
                          <a:pt x="0" y="0"/>
                        </a:moveTo>
                        <a:lnTo>
                          <a:pt x="54293" y="29527"/>
                        </a:lnTo>
                        <a:lnTo>
                          <a:pt x="43815" y="48577"/>
                        </a:lnTo>
                        <a:close/>
                      </a:path>
                    </a:pathLst>
                  </a:custGeom>
                  <a:solidFill>
                    <a:srgbClr val="FFDBC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78" name="图形 132"/>
                  <p:cNvSpPr/>
                  <p:nvPr/>
                </p:nvSpPr>
                <p:spPr>
                  <a:xfrm>
                    <a:off x="8234362" y="3690937"/>
                    <a:ext cx="156315" cy="170708"/>
                  </a:xfrm>
                  <a:custGeom>
                    <a:avLst/>
                    <a:gdLst>
                      <a:gd name="connsiteX0" fmla="*/ 0 w 156315"/>
                      <a:gd name="connsiteY0" fmla="*/ 162878 h 170708"/>
                      <a:gd name="connsiteX1" fmla="*/ 74295 w 156315"/>
                      <a:gd name="connsiteY1" fmla="*/ 170497 h 170708"/>
                      <a:gd name="connsiteX2" fmla="*/ 147638 w 156315"/>
                      <a:gd name="connsiteY2" fmla="*/ 118110 h 170708"/>
                      <a:gd name="connsiteX3" fmla="*/ 156210 w 156315"/>
                      <a:gd name="connsiteY3" fmla="*/ 67628 h 170708"/>
                      <a:gd name="connsiteX4" fmla="*/ 153352 w 156315"/>
                      <a:gd name="connsiteY4" fmla="*/ 16192 h 170708"/>
                      <a:gd name="connsiteX5" fmla="*/ 30480 w 156315"/>
                      <a:gd name="connsiteY5" fmla="*/ 0 h 170708"/>
                      <a:gd name="connsiteX6" fmla="*/ 29528 w 156315"/>
                      <a:gd name="connsiteY6" fmla="*/ 68580 h 170708"/>
                      <a:gd name="connsiteX7" fmla="*/ 0 w 156315"/>
                      <a:gd name="connsiteY7" fmla="*/ 162878 h 1707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56315" h="170708">
                        <a:moveTo>
                          <a:pt x="0" y="162878"/>
                        </a:moveTo>
                        <a:cubicBezTo>
                          <a:pt x="0" y="162878"/>
                          <a:pt x="74295" y="170497"/>
                          <a:pt x="74295" y="170497"/>
                        </a:cubicBezTo>
                        <a:cubicBezTo>
                          <a:pt x="104775" y="173355"/>
                          <a:pt x="139065" y="146685"/>
                          <a:pt x="147638" y="118110"/>
                        </a:cubicBezTo>
                        <a:cubicBezTo>
                          <a:pt x="152400" y="100965"/>
                          <a:pt x="155257" y="84772"/>
                          <a:pt x="156210" y="67628"/>
                        </a:cubicBezTo>
                        <a:cubicBezTo>
                          <a:pt x="156210" y="62865"/>
                          <a:pt x="157163" y="16192"/>
                          <a:pt x="153352" y="16192"/>
                        </a:cubicBezTo>
                        <a:cubicBezTo>
                          <a:pt x="112395" y="10478"/>
                          <a:pt x="71438" y="5715"/>
                          <a:pt x="30480" y="0"/>
                        </a:cubicBezTo>
                        <a:cubicBezTo>
                          <a:pt x="32385" y="18097"/>
                          <a:pt x="33338" y="41910"/>
                          <a:pt x="29528" y="68580"/>
                        </a:cubicBezTo>
                        <a:cubicBezTo>
                          <a:pt x="24765" y="108585"/>
                          <a:pt x="10478" y="141922"/>
                          <a:pt x="0" y="162878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2381" cap="flat">
                    <a:solidFill>
                      <a:srgbClr val="C9CACA"/>
                    </a:solidFill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79" name="图形 132"/>
                  <p:cNvSpPr/>
                  <p:nvPr/>
                </p:nvSpPr>
                <p:spPr>
                  <a:xfrm>
                    <a:off x="8306752" y="3835717"/>
                    <a:ext cx="55244" cy="26670"/>
                  </a:xfrm>
                  <a:custGeom>
                    <a:avLst/>
                    <a:gdLst>
                      <a:gd name="connsiteX0" fmla="*/ 51435 w 55244"/>
                      <a:gd name="connsiteY0" fmla="*/ 7620 h 26670"/>
                      <a:gd name="connsiteX1" fmla="*/ 55245 w 55244"/>
                      <a:gd name="connsiteY1" fmla="*/ 4763 h 26670"/>
                      <a:gd name="connsiteX2" fmla="*/ 26670 w 55244"/>
                      <a:gd name="connsiteY2" fmla="*/ 0 h 26670"/>
                      <a:gd name="connsiteX3" fmla="*/ 20955 w 55244"/>
                      <a:gd name="connsiteY3" fmla="*/ 11430 h 26670"/>
                      <a:gd name="connsiteX4" fmla="*/ 17145 w 55244"/>
                      <a:gd name="connsiteY4" fmla="*/ 16192 h 26670"/>
                      <a:gd name="connsiteX5" fmla="*/ 0 w 55244"/>
                      <a:gd name="connsiteY5" fmla="*/ 26670 h 26670"/>
                      <a:gd name="connsiteX6" fmla="*/ 51435 w 55244"/>
                      <a:gd name="connsiteY6" fmla="*/ 7620 h 266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5244" h="26670">
                        <a:moveTo>
                          <a:pt x="51435" y="7620"/>
                        </a:moveTo>
                        <a:cubicBezTo>
                          <a:pt x="52388" y="6667"/>
                          <a:pt x="53340" y="5715"/>
                          <a:pt x="55245" y="4763"/>
                        </a:cubicBezTo>
                        <a:cubicBezTo>
                          <a:pt x="43815" y="5715"/>
                          <a:pt x="33338" y="2858"/>
                          <a:pt x="26670" y="0"/>
                        </a:cubicBezTo>
                        <a:cubicBezTo>
                          <a:pt x="25717" y="2858"/>
                          <a:pt x="23813" y="6667"/>
                          <a:pt x="20955" y="11430"/>
                        </a:cubicBezTo>
                        <a:cubicBezTo>
                          <a:pt x="20003" y="12383"/>
                          <a:pt x="19050" y="14288"/>
                          <a:pt x="17145" y="16192"/>
                        </a:cubicBezTo>
                        <a:cubicBezTo>
                          <a:pt x="10478" y="23813"/>
                          <a:pt x="2857" y="25717"/>
                          <a:pt x="0" y="26670"/>
                        </a:cubicBezTo>
                        <a:cubicBezTo>
                          <a:pt x="19050" y="25717"/>
                          <a:pt x="37147" y="20003"/>
                          <a:pt x="51435" y="7620"/>
                        </a:cubicBezTo>
                        <a:close/>
                      </a:path>
                    </a:pathLst>
                  </a:custGeom>
                  <a:solidFill>
                    <a:srgbClr val="B5E6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80" name="图形 132"/>
                  <p:cNvSpPr/>
                  <p:nvPr/>
                </p:nvSpPr>
                <p:spPr>
                  <a:xfrm>
                    <a:off x="8279129" y="3729990"/>
                    <a:ext cx="86677" cy="18097"/>
                  </a:xfrm>
                  <a:custGeom>
                    <a:avLst/>
                    <a:gdLst>
                      <a:gd name="connsiteX0" fmla="*/ 86677 w 86677"/>
                      <a:gd name="connsiteY0" fmla="*/ 10477 h 18097"/>
                      <a:gd name="connsiteX1" fmla="*/ 83820 w 86677"/>
                      <a:gd name="connsiteY1" fmla="*/ 8572 h 18097"/>
                      <a:gd name="connsiteX2" fmla="*/ 0 w 86677"/>
                      <a:gd name="connsiteY2" fmla="*/ 0 h 18097"/>
                      <a:gd name="connsiteX3" fmla="*/ 0 w 86677"/>
                      <a:gd name="connsiteY3" fmla="*/ 8572 h 18097"/>
                      <a:gd name="connsiteX4" fmla="*/ 86677 w 86677"/>
                      <a:gd name="connsiteY4" fmla="*/ 18097 h 18097"/>
                      <a:gd name="connsiteX5" fmla="*/ 86677 w 86677"/>
                      <a:gd name="connsiteY5" fmla="*/ 18097 h 18097"/>
                      <a:gd name="connsiteX6" fmla="*/ 86677 w 86677"/>
                      <a:gd name="connsiteY6" fmla="*/ 10477 h 180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6677" h="18097">
                        <a:moveTo>
                          <a:pt x="86677" y="10477"/>
                        </a:moveTo>
                        <a:cubicBezTo>
                          <a:pt x="85725" y="9525"/>
                          <a:pt x="84772" y="8572"/>
                          <a:pt x="83820" y="8572"/>
                        </a:cubicBezTo>
                        <a:cubicBezTo>
                          <a:pt x="55245" y="5715"/>
                          <a:pt x="27622" y="3810"/>
                          <a:pt x="0" y="0"/>
                        </a:cubicBezTo>
                        <a:cubicBezTo>
                          <a:pt x="0" y="2857"/>
                          <a:pt x="0" y="5715"/>
                          <a:pt x="0" y="8572"/>
                        </a:cubicBezTo>
                        <a:cubicBezTo>
                          <a:pt x="28575" y="13335"/>
                          <a:pt x="57150" y="18097"/>
                          <a:pt x="86677" y="18097"/>
                        </a:cubicBezTo>
                        <a:cubicBezTo>
                          <a:pt x="86677" y="18097"/>
                          <a:pt x="86677" y="18097"/>
                          <a:pt x="86677" y="18097"/>
                        </a:cubicBezTo>
                        <a:cubicBezTo>
                          <a:pt x="86677" y="15240"/>
                          <a:pt x="86677" y="13335"/>
                          <a:pt x="86677" y="10477"/>
                        </a:cubicBezTo>
                        <a:close/>
                      </a:path>
                    </a:pathLst>
                  </a:custGeom>
                  <a:solidFill>
                    <a:srgbClr val="C9ED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81" name="图形 132"/>
                  <p:cNvSpPr/>
                  <p:nvPr/>
                </p:nvSpPr>
                <p:spPr>
                  <a:xfrm>
                    <a:off x="8277224" y="3756659"/>
                    <a:ext cx="87630" cy="19050"/>
                  </a:xfrm>
                  <a:custGeom>
                    <a:avLst/>
                    <a:gdLst>
                      <a:gd name="connsiteX0" fmla="*/ 87630 w 87630"/>
                      <a:gd name="connsiteY0" fmla="*/ 9525 h 19050"/>
                      <a:gd name="connsiteX1" fmla="*/ 953 w 87630"/>
                      <a:gd name="connsiteY1" fmla="*/ 0 h 19050"/>
                      <a:gd name="connsiteX2" fmla="*/ 0 w 87630"/>
                      <a:gd name="connsiteY2" fmla="*/ 8573 h 19050"/>
                      <a:gd name="connsiteX3" fmla="*/ 86678 w 87630"/>
                      <a:gd name="connsiteY3" fmla="*/ 19050 h 19050"/>
                      <a:gd name="connsiteX4" fmla="*/ 87630 w 87630"/>
                      <a:gd name="connsiteY4" fmla="*/ 9525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7630" h="19050">
                        <a:moveTo>
                          <a:pt x="87630" y="9525"/>
                        </a:moveTo>
                        <a:cubicBezTo>
                          <a:pt x="58103" y="6668"/>
                          <a:pt x="29528" y="4763"/>
                          <a:pt x="953" y="0"/>
                        </a:cubicBezTo>
                        <a:cubicBezTo>
                          <a:pt x="953" y="2858"/>
                          <a:pt x="0" y="5715"/>
                          <a:pt x="0" y="8573"/>
                        </a:cubicBezTo>
                        <a:cubicBezTo>
                          <a:pt x="28575" y="13335"/>
                          <a:pt x="58103" y="18098"/>
                          <a:pt x="86678" y="19050"/>
                        </a:cubicBezTo>
                        <a:cubicBezTo>
                          <a:pt x="87630" y="15240"/>
                          <a:pt x="87630" y="12383"/>
                          <a:pt x="87630" y="9525"/>
                        </a:cubicBezTo>
                        <a:close/>
                      </a:path>
                    </a:pathLst>
                  </a:custGeom>
                  <a:solidFill>
                    <a:srgbClr val="C9ED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82" name="图形 132"/>
                  <p:cNvSpPr/>
                  <p:nvPr/>
                </p:nvSpPr>
                <p:spPr>
                  <a:xfrm>
                    <a:off x="8271509" y="3787140"/>
                    <a:ext cx="88582" cy="19050"/>
                  </a:xfrm>
                  <a:custGeom>
                    <a:avLst/>
                    <a:gdLst>
                      <a:gd name="connsiteX0" fmla="*/ 1905 w 88582"/>
                      <a:gd name="connsiteY0" fmla="*/ 0 h 19050"/>
                      <a:gd name="connsiteX1" fmla="*/ 0 w 88582"/>
                      <a:gd name="connsiteY1" fmla="*/ 8572 h 19050"/>
                      <a:gd name="connsiteX2" fmla="*/ 86678 w 88582"/>
                      <a:gd name="connsiteY2" fmla="*/ 19050 h 19050"/>
                      <a:gd name="connsiteX3" fmla="*/ 88583 w 88582"/>
                      <a:gd name="connsiteY3" fmla="*/ 9525 h 19050"/>
                      <a:gd name="connsiteX4" fmla="*/ 1905 w 88582"/>
                      <a:gd name="connsiteY4" fmla="*/ 0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582" h="19050">
                        <a:moveTo>
                          <a:pt x="1905" y="0"/>
                        </a:moveTo>
                        <a:cubicBezTo>
                          <a:pt x="953" y="2857"/>
                          <a:pt x="953" y="5715"/>
                          <a:pt x="0" y="8572"/>
                        </a:cubicBezTo>
                        <a:cubicBezTo>
                          <a:pt x="28575" y="14288"/>
                          <a:pt x="58103" y="18097"/>
                          <a:pt x="86678" y="19050"/>
                        </a:cubicBezTo>
                        <a:cubicBezTo>
                          <a:pt x="87630" y="16192"/>
                          <a:pt x="88583" y="13335"/>
                          <a:pt x="88583" y="9525"/>
                        </a:cubicBezTo>
                        <a:cubicBezTo>
                          <a:pt x="59055" y="6667"/>
                          <a:pt x="30480" y="4763"/>
                          <a:pt x="1905" y="0"/>
                        </a:cubicBezTo>
                        <a:close/>
                      </a:path>
                    </a:pathLst>
                  </a:custGeom>
                  <a:solidFill>
                    <a:srgbClr val="C9ED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83" name="图形 132"/>
                  <p:cNvSpPr/>
                  <p:nvPr/>
                </p:nvSpPr>
                <p:spPr>
                  <a:xfrm>
                    <a:off x="8265794" y="3810952"/>
                    <a:ext cx="87630" cy="18097"/>
                  </a:xfrm>
                  <a:custGeom>
                    <a:avLst/>
                    <a:gdLst>
                      <a:gd name="connsiteX0" fmla="*/ 1905 w 87630"/>
                      <a:gd name="connsiteY0" fmla="*/ 0 h 18097"/>
                      <a:gd name="connsiteX1" fmla="*/ 953 w 87630"/>
                      <a:gd name="connsiteY1" fmla="*/ 4763 h 18097"/>
                      <a:gd name="connsiteX2" fmla="*/ 0 w 87630"/>
                      <a:gd name="connsiteY2" fmla="*/ 7620 h 18097"/>
                      <a:gd name="connsiteX3" fmla="*/ 0 w 87630"/>
                      <a:gd name="connsiteY3" fmla="*/ 7620 h 18097"/>
                      <a:gd name="connsiteX4" fmla="*/ 84773 w 87630"/>
                      <a:gd name="connsiteY4" fmla="*/ 18097 h 18097"/>
                      <a:gd name="connsiteX5" fmla="*/ 87630 w 87630"/>
                      <a:gd name="connsiteY5" fmla="*/ 8572 h 18097"/>
                      <a:gd name="connsiteX6" fmla="*/ 1905 w 87630"/>
                      <a:gd name="connsiteY6" fmla="*/ 0 h 180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7630" h="18097">
                        <a:moveTo>
                          <a:pt x="1905" y="0"/>
                        </a:moveTo>
                        <a:cubicBezTo>
                          <a:pt x="1905" y="1905"/>
                          <a:pt x="953" y="2857"/>
                          <a:pt x="953" y="4763"/>
                        </a:cubicBezTo>
                        <a:cubicBezTo>
                          <a:pt x="953" y="5715"/>
                          <a:pt x="0" y="6667"/>
                          <a:pt x="0" y="7620"/>
                        </a:cubicBezTo>
                        <a:cubicBezTo>
                          <a:pt x="0" y="7620"/>
                          <a:pt x="0" y="7620"/>
                          <a:pt x="0" y="7620"/>
                        </a:cubicBezTo>
                        <a:cubicBezTo>
                          <a:pt x="27623" y="12382"/>
                          <a:pt x="56198" y="17145"/>
                          <a:pt x="84773" y="18097"/>
                        </a:cubicBezTo>
                        <a:cubicBezTo>
                          <a:pt x="85725" y="15240"/>
                          <a:pt x="86678" y="12382"/>
                          <a:pt x="87630" y="8572"/>
                        </a:cubicBezTo>
                        <a:cubicBezTo>
                          <a:pt x="59055" y="6667"/>
                          <a:pt x="30480" y="4763"/>
                          <a:pt x="1905" y="0"/>
                        </a:cubicBezTo>
                        <a:close/>
                      </a:path>
                    </a:pathLst>
                  </a:custGeom>
                  <a:solidFill>
                    <a:srgbClr val="C9ED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84" name="图形 132"/>
                  <p:cNvSpPr/>
                  <p:nvPr/>
                </p:nvSpPr>
                <p:spPr>
                  <a:xfrm>
                    <a:off x="8318181" y="3705225"/>
                    <a:ext cx="22860" cy="37147"/>
                  </a:xfrm>
                  <a:custGeom>
                    <a:avLst/>
                    <a:gdLst>
                      <a:gd name="connsiteX0" fmla="*/ 10478 w 22860"/>
                      <a:gd name="connsiteY0" fmla="*/ 0 h 37147"/>
                      <a:gd name="connsiteX1" fmla="*/ 0 w 22860"/>
                      <a:gd name="connsiteY1" fmla="*/ 36195 h 37147"/>
                      <a:gd name="connsiteX2" fmla="*/ 12383 w 22860"/>
                      <a:gd name="connsiteY2" fmla="*/ 37147 h 37147"/>
                      <a:gd name="connsiteX3" fmla="*/ 22860 w 22860"/>
                      <a:gd name="connsiteY3" fmla="*/ 953 h 37147"/>
                      <a:gd name="connsiteX4" fmla="*/ 8573 w 22860"/>
                      <a:gd name="connsiteY4" fmla="*/ 0 h 371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860" h="37147">
                        <a:moveTo>
                          <a:pt x="10478" y="0"/>
                        </a:moveTo>
                        <a:lnTo>
                          <a:pt x="0" y="36195"/>
                        </a:lnTo>
                        <a:lnTo>
                          <a:pt x="12383" y="37147"/>
                        </a:lnTo>
                        <a:lnTo>
                          <a:pt x="22860" y="953"/>
                        </a:lnTo>
                        <a:lnTo>
                          <a:pt x="8573" y="0"/>
                        </a:lnTo>
                      </a:path>
                    </a:pathLst>
                  </a:custGeom>
                  <a:solidFill>
                    <a:srgbClr val="FF503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85" name="图形 132"/>
                  <p:cNvSpPr/>
                  <p:nvPr/>
                </p:nvSpPr>
                <p:spPr>
                  <a:xfrm>
                    <a:off x="8340551" y="3716533"/>
                    <a:ext cx="22824" cy="26258"/>
                  </a:xfrm>
                  <a:custGeom>
                    <a:avLst/>
                    <a:gdLst>
                      <a:gd name="connsiteX0" fmla="*/ 9063 w 22824"/>
                      <a:gd name="connsiteY0" fmla="*/ 25839 h 26258"/>
                      <a:gd name="connsiteX1" fmla="*/ 490 w 22824"/>
                      <a:gd name="connsiteY1" fmla="*/ 10599 h 26258"/>
                      <a:gd name="connsiteX2" fmla="*/ 13825 w 22824"/>
                      <a:gd name="connsiteY2" fmla="*/ 121 h 26258"/>
                      <a:gd name="connsiteX3" fmla="*/ 22398 w 22824"/>
                      <a:gd name="connsiteY3" fmla="*/ 15361 h 26258"/>
                      <a:gd name="connsiteX4" fmla="*/ 9063 w 22824"/>
                      <a:gd name="connsiteY4" fmla="*/ 25839 h 26258"/>
                      <a:gd name="connsiteX5" fmla="*/ 12873 w 22824"/>
                      <a:gd name="connsiteY5" fmla="*/ 7741 h 26258"/>
                      <a:gd name="connsiteX6" fmla="*/ 8110 w 22824"/>
                      <a:gd name="connsiteY6" fmla="*/ 12504 h 26258"/>
                      <a:gd name="connsiteX7" fmla="*/ 10968 w 22824"/>
                      <a:gd name="connsiteY7" fmla="*/ 19171 h 26258"/>
                      <a:gd name="connsiteX8" fmla="*/ 15730 w 22824"/>
                      <a:gd name="connsiteY8" fmla="*/ 14409 h 26258"/>
                      <a:gd name="connsiteX9" fmla="*/ 12873 w 22824"/>
                      <a:gd name="connsiteY9" fmla="*/ 7741 h 262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2824" h="26258">
                        <a:moveTo>
                          <a:pt x="9063" y="25839"/>
                        </a:moveTo>
                        <a:cubicBezTo>
                          <a:pt x="2395" y="24886"/>
                          <a:pt x="-1415" y="18219"/>
                          <a:pt x="490" y="10599"/>
                        </a:cubicBezTo>
                        <a:cubicBezTo>
                          <a:pt x="2395" y="3931"/>
                          <a:pt x="8110" y="-831"/>
                          <a:pt x="13825" y="121"/>
                        </a:cubicBezTo>
                        <a:cubicBezTo>
                          <a:pt x="19540" y="1074"/>
                          <a:pt x="24303" y="7741"/>
                          <a:pt x="22398" y="15361"/>
                        </a:cubicBezTo>
                        <a:cubicBezTo>
                          <a:pt x="21445" y="22981"/>
                          <a:pt x="14778" y="27744"/>
                          <a:pt x="9063" y="25839"/>
                        </a:cubicBezTo>
                        <a:close/>
                        <a:moveTo>
                          <a:pt x="12873" y="7741"/>
                        </a:moveTo>
                        <a:cubicBezTo>
                          <a:pt x="10968" y="7741"/>
                          <a:pt x="8110" y="9646"/>
                          <a:pt x="8110" y="12504"/>
                        </a:cubicBezTo>
                        <a:cubicBezTo>
                          <a:pt x="7158" y="16314"/>
                          <a:pt x="9063" y="19171"/>
                          <a:pt x="10968" y="19171"/>
                        </a:cubicBezTo>
                        <a:cubicBezTo>
                          <a:pt x="12873" y="19171"/>
                          <a:pt x="15730" y="17266"/>
                          <a:pt x="15730" y="14409"/>
                        </a:cubicBezTo>
                        <a:cubicBezTo>
                          <a:pt x="15730" y="10599"/>
                          <a:pt x="14778" y="7741"/>
                          <a:pt x="12873" y="7741"/>
                        </a:cubicBezTo>
                        <a:close/>
                      </a:path>
                    </a:pathLst>
                  </a:custGeom>
                  <a:solidFill>
                    <a:srgbClr val="FF503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86" name="图形 132"/>
                  <p:cNvSpPr/>
                  <p:nvPr/>
                </p:nvSpPr>
                <p:spPr>
                  <a:xfrm>
                    <a:off x="8363528" y="3718438"/>
                    <a:ext cx="23724" cy="25960"/>
                  </a:xfrm>
                  <a:custGeom>
                    <a:avLst/>
                    <a:gdLst>
                      <a:gd name="connsiteX0" fmla="*/ 374 w 23724"/>
                      <a:gd name="connsiteY0" fmla="*/ 10599 h 25960"/>
                      <a:gd name="connsiteX1" fmla="*/ 14661 w 23724"/>
                      <a:gd name="connsiteY1" fmla="*/ 121 h 25960"/>
                      <a:gd name="connsiteX2" fmla="*/ 23234 w 23724"/>
                      <a:gd name="connsiteY2" fmla="*/ 15361 h 25960"/>
                      <a:gd name="connsiteX3" fmla="*/ 9899 w 23724"/>
                      <a:gd name="connsiteY3" fmla="*/ 25839 h 25960"/>
                      <a:gd name="connsiteX4" fmla="*/ 374 w 23724"/>
                      <a:gd name="connsiteY4" fmla="*/ 10599 h 25960"/>
                      <a:gd name="connsiteX5" fmla="*/ 7994 w 23724"/>
                      <a:gd name="connsiteY5" fmla="*/ 12504 h 25960"/>
                      <a:gd name="connsiteX6" fmla="*/ 10851 w 23724"/>
                      <a:gd name="connsiteY6" fmla="*/ 19171 h 25960"/>
                      <a:gd name="connsiteX7" fmla="*/ 15614 w 23724"/>
                      <a:gd name="connsiteY7" fmla="*/ 14409 h 25960"/>
                      <a:gd name="connsiteX8" fmla="*/ 12756 w 23724"/>
                      <a:gd name="connsiteY8" fmla="*/ 7741 h 25960"/>
                      <a:gd name="connsiteX9" fmla="*/ 7994 w 23724"/>
                      <a:gd name="connsiteY9" fmla="*/ 12504 h 25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3724" h="25960">
                        <a:moveTo>
                          <a:pt x="374" y="10599"/>
                        </a:moveTo>
                        <a:cubicBezTo>
                          <a:pt x="2279" y="3931"/>
                          <a:pt x="7994" y="-831"/>
                          <a:pt x="14661" y="121"/>
                        </a:cubicBezTo>
                        <a:cubicBezTo>
                          <a:pt x="21329" y="1074"/>
                          <a:pt x="25139" y="7741"/>
                          <a:pt x="23234" y="15361"/>
                        </a:cubicBezTo>
                        <a:cubicBezTo>
                          <a:pt x="21329" y="22029"/>
                          <a:pt x="15614" y="26791"/>
                          <a:pt x="9899" y="25839"/>
                        </a:cubicBezTo>
                        <a:cubicBezTo>
                          <a:pt x="4184" y="24886"/>
                          <a:pt x="-1531" y="17266"/>
                          <a:pt x="374" y="10599"/>
                        </a:cubicBezTo>
                        <a:close/>
                        <a:moveTo>
                          <a:pt x="7994" y="12504"/>
                        </a:moveTo>
                        <a:cubicBezTo>
                          <a:pt x="7041" y="16314"/>
                          <a:pt x="8946" y="19171"/>
                          <a:pt x="10851" y="19171"/>
                        </a:cubicBezTo>
                        <a:cubicBezTo>
                          <a:pt x="12756" y="19171"/>
                          <a:pt x="15614" y="17266"/>
                          <a:pt x="15614" y="14409"/>
                        </a:cubicBezTo>
                        <a:cubicBezTo>
                          <a:pt x="16566" y="10599"/>
                          <a:pt x="14661" y="7741"/>
                          <a:pt x="12756" y="7741"/>
                        </a:cubicBezTo>
                        <a:cubicBezTo>
                          <a:pt x="10851" y="7741"/>
                          <a:pt x="7994" y="8694"/>
                          <a:pt x="7994" y="12504"/>
                        </a:cubicBezTo>
                        <a:close/>
                      </a:path>
                    </a:pathLst>
                  </a:custGeom>
                  <a:solidFill>
                    <a:srgbClr val="FF503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87" name="图形 132"/>
                  <p:cNvSpPr/>
                  <p:nvPr/>
                </p:nvSpPr>
                <p:spPr>
                  <a:xfrm>
                    <a:off x="8425814" y="3817620"/>
                    <a:ext cx="68580" cy="79057"/>
                  </a:xfrm>
                  <a:custGeom>
                    <a:avLst/>
                    <a:gdLst>
                      <a:gd name="connsiteX0" fmla="*/ 0 w 68580"/>
                      <a:gd name="connsiteY0" fmla="*/ 14288 h 79057"/>
                      <a:gd name="connsiteX1" fmla="*/ 12383 w 68580"/>
                      <a:gd name="connsiteY1" fmla="*/ 0 h 79057"/>
                      <a:gd name="connsiteX2" fmla="*/ 68580 w 68580"/>
                      <a:gd name="connsiteY2" fmla="*/ 65722 h 79057"/>
                      <a:gd name="connsiteX3" fmla="*/ 58103 w 68580"/>
                      <a:gd name="connsiteY3" fmla="*/ 79058 h 79057"/>
                      <a:gd name="connsiteX4" fmla="*/ 0 w 68580"/>
                      <a:gd name="connsiteY4" fmla="*/ 14288 h 790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8580" h="79057">
                        <a:moveTo>
                          <a:pt x="0" y="14288"/>
                        </a:moveTo>
                        <a:cubicBezTo>
                          <a:pt x="4763" y="13335"/>
                          <a:pt x="12383" y="0"/>
                          <a:pt x="12383" y="0"/>
                        </a:cubicBezTo>
                        <a:lnTo>
                          <a:pt x="68580" y="65722"/>
                        </a:lnTo>
                        <a:lnTo>
                          <a:pt x="58103" y="79058"/>
                        </a:lnTo>
                        <a:lnTo>
                          <a:pt x="0" y="1428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2381" cap="flat">
                    <a:solidFill>
                      <a:srgbClr val="C9CACA"/>
                    </a:solidFill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88" name="图形 132"/>
                  <p:cNvSpPr/>
                  <p:nvPr/>
                </p:nvSpPr>
                <p:spPr>
                  <a:xfrm>
                    <a:off x="8222931" y="3962400"/>
                    <a:ext cx="220980" cy="245084"/>
                  </a:xfrm>
                  <a:custGeom>
                    <a:avLst/>
                    <a:gdLst>
                      <a:gd name="connsiteX0" fmla="*/ 204788 w 220980"/>
                      <a:gd name="connsiteY0" fmla="*/ 0 h 245084"/>
                      <a:gd name="connsiteX1" fmla="*/ 185738 w 220980"/>
                      <a:gd name="connsiteY1" fmla="*/ 136208 h 245084"/>
                      <a:gd name="connsiteX2" fmla="*/ 103823 w 220980"/>
                      <a:gd name="connsiteY2" fmla="*/ 190500 h 245084"/>
                      <a:gd name="connsiteX3" fmla="*/ 0 w 220980"/>
                      <a:gd name="connsiteY3" fmla="*/ 201930 h 245084"/>
                      <a:gd name="connsiteX4" fmla="*/ 125730 w 220980"/>
                      <a:gd name="connsiteY4" fmla="*/ 241935 h 245084"/>
                      <a:gd name="connsiteX5" fmla="*/ 220980 w 220980"/>
                      <a:gd name="connsiteY5" fmla="*/ 213360 h 245084"/>
                      <a:gd name="connsiteX6" fmla="*/ 208598 w 220980"/>
                      <a:gd name="connsiteY6" fmla="*/ 1905 h 2450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20980" h="245084">
                        <a:moveTo>
                          <a:pt x="204788" y="0"/>
                        </a:moveTo>
                        <a:cubicBezTo>
                          <a:pt x="205740" y="4763"/>
                          <a:pt x="204788" y="95250"/>
                          <a:pt x="185738" y="136208"/>
                        </a:cubicBezTo>
                        <a:cubicBezTo>
                          <a:pt x="166688" y="177165"/>
                          <a:pt x="157163" y="200978"/>
                          <a:pt x="103823" y="190500"/>
                        </a:cubicBezTo>
                        <a:cubicBezTo>
                          <a:pt x="50483" y="179070"/>
                          <a:pt x="0" y="201930"/>
                          <a:pt x="0" y="201930"/>
                        </a:cubicBezTo>
                        <a:cubicBezTo>
                          <a:pt x="0" y="201930"/>
                          <a:pt x="59055" y="207645"/>
                          <a:pt x="125730" y="241935"/>
                        </a:cubicBezTo>
                        <a:cubicBezTo>
                          <a:pt x="125730" y="241935"/>
                          <a:pt x="180975" y="259080"/>
                          <a:pt x="220980" y="213360"/>
                        </a:cubicBezTo>
                        <a:lnTo>
                          <a:pt x="208598" y="1905"/>
                        </a:lnTo>
                      </a:path>
                    </a:pathLst>
                  </a:custGeom>
                  <a:solidFill>
                    <a:srgbClr val="FF5036">
                      <a:alpha val="41000"/>
                    </a:srgb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</p:grpSp>
            <p:grpSp>
              <p:nvGrpSpPr>
                <p:cNvPr id="189" name="图形 132"/>
                <p:cNvGrpSpPr/>
                <p:nvPr/>
              </p:nvGrpSpPr>
              <p:grpSpPr>
                <a:xfrm>
                  <a:off x="8027193" y="4241482"/>
                  <a:ext cx="172157" cy="280229"/>
                  <a:chOff x="8027193" y="4241482"/>
                  <a:chExt cx="172157" cy="280229"/>
                </a:xfrm>
              </p:grpSpPr>
              <p:sp>
                <p:nvSpPr>
                  <p:cNvPr id="190" name="图形 132"/>
                  <p:cNvSpPr/>
                  <p:nvPr/>
                </p:nvSpPr>
                <p:spPr>
                  <a:xfrm>
                    <a:off x="8097202" y="4484370"/>
                    <a:ext cx="5136" cy="16192"/>
                  </a:xfrm>
                  <a:custGeom>
                    <a:avLst/>
                    <a:gdLst>
                      <a:gd name="connsiteX0" fmla="*/ 0 w 5136"/>
                      <a:gd name="connsiteY0" fmla="*/ 15240 h 16192"/>
                      <a:gd name="connsiteX1" fmla="*/ 1905 w 5136"/>
                      <a:gd name="connsiteY1" fmla="*/ 13335 h 16192"/>
                      <a:gd name="connsiteX2" fmla="*/ 2857 w 5136"/>
                      <a:gd name="connsiteY2" fmla="*/ 16192 h 16192"/>
                      <a:gd name="connsiteX3" fmla="*/ 4763 w 5136"/>
                      <a:gd name="connsiteY3" fmla="*/ 0 h 16192"/>
                      <a:gd name="connsiteX4" fmla="*/ 953 w 5136"/>
                      <a:gd name="connsiteY4" fmla="*/ 0 h 16192"/>
                      <a:gd name="connsiteX5" fmla="*/ 0 w 5136"/>
                      <a:gd name="connsiteY5" fmla="*/ 15240 h 16192"/>
                      <a:gd name="connsiteX6" fmla="*/ 0 w 5136"/>
                      <a:gd name="connsiteY6" fmla="*/ 15240 h 161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136" h="16192">
                        <a:moveTo>
                          <a:pt x="0" y="15240"/>
                        </a:moveTo>
                        <a:cubicBezTo>
                          <a:pt x="0" y="15240"/>
                          <a:pt x="1905" y="13335"/>
                          <a:pt x="1905" y="13335"/>
                        </a:cubicBezTo>
                        <a:cubicBezTo>
                          <a:pt x="2857" y="13335"/>
                          <a:pt x="2857" y="16192"/>
                          <a:pt x="2857" y="16192"/>
                        </a:cubicBezTo>
                        <a:cubicBezTo>
                          <a:pt x="4763" y="10477"/>
                          <a:pt x="5715" y="5715"/>
                          <a:pt x="4763" y="0"/>
                        </a:cubicBezTo>
                        <a:cubicBezTo>
                          <a:pt x="3810" y="0"/>
                          <a:pt x="1905" y="0"/>
                          <a:pt x="953" y="0"/>
                        </a:cubicBezTo>
                        <a:cubicBezTo>
                          <a:pt x="1905" y="5715"/>
                          <a:pt x="1905" y="10477"/>
                          <a:pt x="0" y="15240"/>
                        </a:cubicBezTo>
                        <a:cubicBezTo>
                          <a:pt x="0" y="15240"/>
                          <a:pt x="0" y="15240"/>
                          <a:pt x="0" y="15240"/>
                        </a:cubicBezTo>
                        <a:close/>
                      </a:path>
                    </a:pathLst>
                  </a:custGeom>
                  <a:solidFill>
                    <a:srgbClr val="FF794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grpSp>
                <p:nvGrpSpPr>
                  <p:cNvPr id="191" name="图形 132"/>
                  <p:cNvGrpSpPr/>
                  <p:nvPr/>
                </p:nvGrpSpPr>
                <p:grpSpPr>
                  <a:xfrm>
                    <a:off x="8037194" y="4241482"/>
                    <a:ext cx="162156" cy="280229"/>
                    <a:chOff x="8037194" y="4241482"/>
                    <a:chExt cx="162156" cy="280229"/>
                  </a:xfrm>
                </p:grpSpPr>
                <p:sp>
                  <p:nvSpPr>
                    <p:cNvPr id="192" name="图形 132"/>
                    <p:cNvSpPr/>
                    <p:nvPr/>
                  </p:nvSpPr>
                  <p:spPr>
                    <a:xfrm>
                      <a:off x="8037643" y="4241482"/>
                      <a:ext cx="67178" cy="225749"/>
                    </a:xfrm>
                    <a:custGeom>
                      <a:avLst/>
                      <a:gdLst>
                        <a:gd name="connsiteX0" fmla="*/ 1456 w 67178"/>
                        <a:gd name="connsiteY0" fmla="*/ 76200 h 225749"/>
                        <a:gd name="connsiteX1" fmla="*/ 3361 w 67178"/>
                        <a:gd name="connsiteY1" fmla="*/ 62865 h 225749"/>
                        <a:gd name="connsiteX2" fmla="*/ 10028 w 67178"/>
                        <a:gd name="connsiteY2" fmla="*/ 40005 h 225749"/>
                        <a:gd name="connsiteX3" fmla="*/ 14791 w 67178"/>
                        <a:gd name="connsiteY3" fmla="*/ 4763 h 225749"/>
                        <a:gd name="connsiteX4" fmla="*/ 17649 w 67178"/>
                        <a:gd name="connsiteY4" fmla="*/ 0 h 225749"/>
                        <a:gd name="connsiteX5" fmla="*/ 19553 w 67178"/>
                        <a:gd name="connsiteY5" fmla="*/ 3810 h 225749"/>
                        <a:gd name="connsiteX6" fmla="*/ 33841 w 67178"/>
                        <a:gd name="connsiteY6" fmla="*/ 42863 h 225749"/>
                        <a:gd name="connsiteX7" fmla="*/ 43366 w 67178"/>
                        <a:gd name="connsiteY7" fmla="*/ 74295 h 225749"/>
                        <a:gd name="connsiteX8" fmla="*/ 50034 w 67178"/>
                        <a:gd name="connsiteY8" fmla="*/ 105727 h 225749"/>
                        <a:gd name="connsiteX9" fmla="*/ 60511 w 67178"/>
                        <a:gd name="connsiteY9" fmla="*/ 166688 h 225749"/>
                        <a:gd name="connsiteX10" fmla="*/ 67178 w 67178"/>
                        <a:gd name="connsiteY10" fmla="*/ 205740 h 225749"/>
                        <a:gd name="connsiteX11" fmla="*/ 60511 w 67178"/>
                        <a:gd name="connsiteY11" fmla="*/ 217170 h 225749"/>
                        <a:gd name="connsiteX12" fmla="*/ 47176 w 67178"/>
                        <a:gd name="connsiteY12" fmla="*/ 224790 h 225749"/>
                        <a:gd name="connsiteX13" fmla="*/ 37651 w 67178"/>
                        <a:gd name="connsiteY13" fmla="*/ 203835 h 225749"/>
                        <a:gd name="connsiteX14" fmla="*/ 29078 w 67178"/>
                        <a:gd name="connsiteY14" fmla="*/ 172402 h 225749"/>
                        <a:gd name="connsiteX15" fmla="*/ 21459 w 67178"/>
                        <a:gd name="connsiteY15" fmla="*/ 148590 h 225749"/>
                        <a:gd name="connsiteX16" fmla="*/ 13838 w 67178"/>
                        <a:gd name="connsiteY16" fmla="*/ 119063 h 225749"/>
                        <a:gd name="connsiteX17" fmla="*/ 4313 w 67178"/>
                        <a:gd name="connsiteY17" fmla="*/ 88583 h 225749"/>
                        <a:gd name="connsiteX18" fmla="*/ 1456 w 67178"/>
                        <a:gd name="connsiteY18" fmla="*/ 76200 h 22574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</a:cxnLst>
                      <a:rect l="l" t="t" r="r" b="b"/>
                      <a:pathLst>
                        <a:path w="67178" h="225749">
                          <a:moveTo>
                            <a:pt x="1456" y="76200"/>
                          </a:moveTo>
                          <a:cubicBezTo>
                            <a:pt x="-2354" y="74295"/>
                            <a:pt x="2409" y="65722"/>
                            <a:pt x="3361" y="62865"/>
                          </a:cubicBezTo>
                          <a:cubicBezTo>
                            <a:pt x="5266" y="55245"/>
                            <a:pt x="8124" y="47625"/>
                            <a:pt x="10028" y="40005"/>
                          </a:cubicBezTo>
                          <a:cubicBezTo>
                            <a:pt x="13838" y="28575"/>
                            <a:pt x="15743" y="16192"/>
                            <a:pt x="14791" y="4763"/>
                          </a:cubicBezTo>
                          <a:cubicBezTo>
                            <a:pt x="14791" y="1905"/>
                            <a:pt x="16696" y="0"/>
                            <a:pt x="17649" y="0"/>
                          </a:cubicBezTo>
                          <a:cubicBezTo>
                            <a:pt x="18601" y="0"/>
                            <a:pt x="18601" y="952"/>
                            <a:pt x="19553" y="3810"/>
                          </a:cubicBezTo>
                          <a:cubicBezTo>
                            <a:pt x="27174" y="14288"/>
                            <a:pt x="29078" y="30480"/>
                            <a:pt x="33841" y="42863"/>
                          </a:cubicBezTo>
                          <a:cubicBezTo>
                            <a:pt x="37651" y="53340"/>
                            <a:pt x="40509" y="62865"/>
                            <a:pt x="43366" y="74295"/>
                          </a:cubicBezTo>
                          <a:cubicBezTo>
                            <a:pt x="45271" y="84772"/>
                            <a:pt x="47176" y="95250"/>
                            <a:pt x="50034" y="105727"/>
                          </a:cubicBezTo>
                          <a:cubicBezTo>
                            <a:pt x="54796" y="125730"/>
                            <a:pt x="56701" y="145733"/>
                            <a:pt x="60511" y="166688"/>
                          </a:cubicBezTo>
                          <a:cubicBezTo>
                            <a:pt x="63368" y="179070"/>
                            <a:pt x="66226" y="193358"/>
                            <a:pt x="67178" y="205740"/>
                          </a:cubicBezTo>
                          <a:cubicBezTo>
                            <a:pt x="67178" y="210502"/>
                            <a:pt x="64321" y="213360"/>
                            <a:pt x="60511" y="217170"/>
                          </a:cubicBezTo>
                          <a:cubicBezTo>
                            <a:pt x="57653" y="220027"/>
                            <a:pt x="50986" y="228600"/>
                            <a:pt x="47176" y="224790"/>
                          </a:cubicBezTo>
                          <a:cubicBezTo>
                            <a:pt x="41461" y="220980"/>
                            <a:pt x="39556" y="210502"/>
                            <a:pt x="37651" y="203835"/>
                          </a:cubicBezTo>
                          <a:cubicBezTo>
                            <a:pt x="34793" y="193358"/>
                            <a:pt x="31936" y="182880"/>
                            <a:pt x="29078" y="172402"/>
                          </a:cubicBezTo>
                          <a:cubicBezTo>
                            <a:pt x="27174" y="163830"/>
                            <a:pt x="24316" y="157163"/>
                            <a:pt x="21459" y="148590"/>
                          </a:cubicBezTo>
                          <a:cubicBezTo>
                            <a:pt x="18601" y="139065"/>
                            <a:pt x="16696" y="128588"/>
                            <a:pt x="13838" y="119063"/>
                          </a:cubicBezTo>
                          <a:cubicBezTo>
                            <a:pt x="10981" y="108585"/>
                            <a:pt x="7171" y="99060"/>
                            <a:pt x="4313" y="88583"/>
                          </a:cubicBezTo>
                          <a:cubicBezTo>
                            <a:pt x="4313" y="83820"/>
                            <a:pt x="4313" y="79058"/>
                            <a:pt x="1456" y="76200"/>
                          </a:cubicBezTo>
                          <a:close/>
                        </a:path>
                      </a:pathLst>
                    </a:custGeom>
                    <a:solidFill>
                      <a:srgbClr val="FF911A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zh-CN" altLang="en-US"/>
                    </a:p>
                  </p:txBody>
                </p:sp>
                <p:sp>
                  <p:nvSpPr>
                    <p:cNvPr id="193" name="图形 132"/>
                    <p:cNvSpPr/>
                    <p:nvPr/>
                  </p:nvSpPr>
                  <p:spPr>
                    <a:xfrm>
                      <a:off x="8039548" y="4241768"/>
                      <a:ext cx="67178" cy="225464"/>
                    </a:xfrm>
                    <a:custGeom>
                      <a:avLst/>
                      <a:gdLst>
                        <a:gd name="connsiteX0" fmla="*/ 1456 w 67178"/>
                        <a:gd name="connsiteY0" fmla="*/ 75914 h 225464"/>
                        <a:gd name="connsiteX1" fmla="*/ 3361 w 67178"/>
                        <a:gd name="connsiteY1" fmla="*/ 62579 h 225464"/>
                        <a:gd name="connsiteX2" fmla="*/ 10029 w 67178"/>
                        <a:gd name="connsiteY2" fmla="*/ 39719 h 225464"/>
                        <a:gd name="connsiteX3" fmla="*/ 14791 w 67178"/>
                        <a:gd name="connsiteY3" fmla="*/ 4477 h 225464"/>
                        <a:gd name="connsiteX4" fmla="*/ 19554 w 67178"/>
                        <a:gd name="connsiteY4" fmla="*/ 3524 h 225464"/>
                        <a:gd name="connsiteX5" fmla="*/ 33841 w 67178"/>
                        <a:gd name="connsiteY5" fmla="*/ 42577 h 225464"/>
                        <a:gd name="connsiteX6" fmla="*/ 43366 w 67178"/>
                        <a:gd name="connsiteY6" fmla="*/ 74009 h 225464"/>
                        <a:gd name="connsiteX7" fmla="*/ 50033 w 67178"/>
                        <a:gd name="connsiteY7" fmla="*/ 105442 h 225464"/>
                        <a:gd name="connsiteX8" fmla="*/ 60511 w 67178"/>
                        <a:gd name="connsiteY8" fmla="*/ 166402 h 225464"/>
                        <a:gd name="connsiteX9" fmla="*/ 67179 w 67178"/>
                        <a:gd name="connsiteY9" fmla="*/ 205454 h 225464"/>
                        <a:gd name="connsiteX10" fmla="*/ 60511 w 67178"/>
                        <a:gd name="connsiteY10" fmla="*/ 216884 h 225464"/>
                        <a:gd name="connsiteX11" fmla="*/ 47176 w 67178"/>
                        <a:gd name="connsiteY11" fmla="*/ 224504 h 225464"/>
                        <a:gd name="connsiteX12" fmla="*/ 37651 w 67178"/>
                        <a:gd name="connsiteY12" fmla="*/ 203549 h 225464"/>
                        <a:gd name="connsiteX13" fmla="*/ 29079 w 67178"/>
                        <a:gd name="connsiteY13" fmla="*/ 172117 h 225464"/>
                        <a:gd name="connsiteX14" fmla="*/ 21458 w 67178"/>
                        <a:gd name="connsiteY14" fmla="*/ 148304 h 225464"/>
                        <a:gd name="connsiteX15" fmla="*/ 13839 w 67178"/>
                        <a:gd name="connsiteY15" fmla="*/ 118777 h 225464"/>
                        <a:gd name="connsiteX16" fmla="*/ 4314 w 67178"/>
                        <a:gd name="connsiteY16" fmla="*/ 88297 h 225464"/>
                        <a:gd name="connsiteX17" fmla="*/ 1456 w 67178"/>
                        <a:gd name="connsiteY17" fmla="*/ 75914 h 22546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</a:cxnLst>
                      <a:rect l="l" t="t" r="r" b="b"/>
                      <a:pathLst>
                        <a:path w="67178" h="225464">
                          <a:moveTo>
                            <a:pt x="1456" y="75914"/>
                          </a:moveTo>
                          <a:cubicBezTo>
                            <a:pt x="-2354" y="74009"/>
                            <a:pt x="2408" y="65437"/>
                            <a:pt x="3361" y="62579"/>
                          </a:cubicBezTo>
                          <a:cubicBezTo>
                            <a:pt x="5266" y="54959"/>
                            <a:pt x="8123" y="47339"/>
                            <a:pt x="10029" y="39719"/>
                          </a:cubicBezTo>
                          <a:cubicBezTo>
                            <a:pt x="13839" y="28289"/>
                            <a:pt x="15744" y="15907"/>
                            <a:pt x="14791" y="4477"/>
                          </a:cubicBezTo>
                          <a:cubicBezTo>
                            <a:pt x="14791" y="-286"/>
                            <a:pt x="16696" y="-2191"/>
                            <a:pt x="19554" y="3524"/>
                          </a:cubicBezTo>
                          <a:cubicBezTo>
                            <a:pt x="27173" y="14002"/>
                            <a:pt x="29079" y="30194"/>
                            <a:pt x="33841" y="42577"/>
                          </a:cubicBezTo>
                          <a:cubicBezTo>
                            <a:pt x="37651" y="53054"/>
                            <a:pt x="40508" y="62579"/>
                            <a:pt x="43366" y="74009"/>
                          </a:cubicBezTo>
                          <a:cubicBezTo>
                            <a:pt x="45271" y="84487"/>
                            <a:pt x="47176" y="94964"/>
                            <a:pt x="50033" y="105442"/>
                          </a:cubicBezTo>
                          <a:cubicBezTo>
                            <a:pt x="54796" y="125444"/>
                            <a:pt x="56701" y="145447"/>
                            <a:pt x="60511" y="166402"/>
                          </a:cubicBezTo>
                          <a:cubicBezTo>
                            <a:pt x="63369" y="178784"/>
                            <a:pt x="66226" y="193072"/>
                            <a:pt x="67179" y="205454"/>
                          </a:cubicBezTo>
                          <a:cubicBezTo>
                            <a:pt x="67179" y="210217"/>
                            <a:pt x="64321" y="213074"/>
                            <a:pt x="60511" y="216884"/>
                          </a:cubicBezTo>
                          <a:cubicBezTo>
                            <a:pt x="57654" y="219742"/>
                            <a:pt x="50986" y="228314"/>
                            <a:pt x="47176" y="224504"/>
                          </a:cubicBezTo>
                          <a:cubicBezTo>
                            <a:pt x="41461" y="220694"/>
                            <a:pt x="39556" y="210217"/>
                            <a:pt x="37651" y="203549"/>
                          </a:cubicBezTo>
                          <a:cubicBezTo>
                            <a:pt x="34794" y="193072"/>
                            <a:pt x="31936" y="182594"/>
                            <a:pt x="29079" y="172117"/>
                          </a:cubicBezTo>
                          <a:cubicBezTo>
                            <a:pt x="27173" y="163544"/>
                            <a:pt x="24316" y="156877"/>
                            <a:pt x="21458" y="148304"/>
                          </a:cubicBezTo>
                          <a:cubicBezTo>
                            <a:pt x="18601" y="138779"/>
                            <a:pt x="16696" y="128302"/>
                            <a:pt x="13839" y="118777"/>
                          </a:cubicBezTo>
                          <a:cubicBezTo>
                            <a:pt x="10981" y="108299"/>
                            <a:pt x="7171" y="98774"/>
                            <a:pt x="4314" y="88297"/>
                          </a:cubicBezTo>
                          <a:cubicBezTo>
                            <a:pt x="3361" y="83534"/>
                            <a:pt x="3361" y="77819"/>
                            <a:pt x="1456" y="75914"/>
                          </a:cubicBezTo>
                          <a:close/>
                        </a:path>
                      </a:pathLst>
                    </a:custGeom>
                    <a:solidFill>
                      <a:srgbClr val="FF911A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zh-CN" altLang="en-US"/>
                    </a:p>
                  </p:txBody>
                </p:sp>
                <p:sp>
                  <p:nvSpPr>
                    <p:cNvPr id="194" name="图形 132"/>
                    <p:cNvSpPr/>
                    <p:nvPr/>
                  </p:nvSpPr>
                  <p:spPr>
                    <a:xfrm>
                      <a:off x="8038146" y="4243387"/>
                      <a:ext cx="74668" cy="230504"/>
                    </a:xfrm>
                    <a:custGeom>
                      <a:avLst/>
                      <a:gdLst>
                        <a:gd name="connsiteX0" fmla="*/ 0 w 74668"/>
                        <a:gd name="connsiteY0" fmla="*/ 72390 h 230504"/>
                        <a:gd name="connsiteX1" fmla="*/ 16193 w 74668"/>
                        <a:gd name="connsiteY1" fmla="*/ 45720 h 230504"/>
                        <a:gd name="connsiteX2" fmla="*/ 25718 w 74668"/>
                        <a:gd name="connsiteY2" fmla="*/ 12383 h 230504"/>
                        <a:gd name="connsiteX3" fmla="*/ 25718 w 74668"/>
                        <a:gd name="connsiteY3" fmla="*/ 0 h 230504"/>
                        <a:gd name="connsiteX4" fmla="*/ 32385 w 74668"/>
                        <a:gd name="connsiteY4" fmla="*/ 14288 h 230504"/>
                        <a:gd name="connsiteX5" fmla="*/ 46672 w 74668"/>
                        <a:gd name="connsiteY5" fmla="*/ 58103 h 230504"/>
                        <a:gd name="connsiteX6" fmla="*/ 60960 w 74668"/>
                        <a:gd name="connsiteY6" fmla="*/ 109538 h 230504"/>
                        <a:gd name="connsiteX7" fmla="*/ 66675 w 74668"/>
                        <a:gd name="connsiteY7" fmla="*/ 139065 h 230504"/>
                        <a:gd name="connsiteX8" fmla="*/ 72390 w 74668"/>
                        <a:gd name="connsiteY8" fmla="*/ 175260 h 230504"/>
                        <a:gd name="connsiteX9" fmla="*/ 74295 w 74668"/>
                        <a:gd name="connsiteY9" fmla="*/ 192405 h 230504"/>
                        <a:gd name="connsiteX10" fmla="*/ 60008 w 74668"/>
                        <a:gd name="connsiteY10" fmla="*/ 217170 h 230504"/>
                        <a:gd name="connsiteX11" fmla="*/ 48578 w 74668"/>
                        <a:gd name="connsiteY11" fmla="*/ 230505 h 230504"/>
                        <a:gd name="connsiteX12" fmla="*/ 16193 w 74668"/>
                        <a:gd name="connsiteY12" fmla="*/ 132397 h 230504"/>
                        <a:gd name="connsiteX13" fmla="*/ 6668 w 74668"/>
                        <a:gd name="connsiteY13" fmla="*/ 87630 h 230504"/>
                        <a:gd name="connsiteX14" fmla="*/ 0 w 74668"/>
                        <a:gd name="connsiteY14" fmla="*/ 72390 h 23050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74668" h="230504">
                          <a:moveTo>
                            <a:pt x="0" y="72390"/>
                          </a:moveTo>
                          <a:cubicBezTo>
                            <a:pt x="7620" y="67628"/>
                            <a:pt x="12383" y="54292"/>
                            <a:pt x="16193" y="45720"/>
                          </a:cubicBezTo>
                          <a:cubicBezTo>
                            <a:pt x="20955" y="35242"/>
                            <a:pt x="24765" y="23813"/>
                            <a:pt x="25718" y="12383"/>
                          </a:cubicBezTo>
                          <a:cubicBezTo>
                            <a:pt x="25718" y="8572"/>
                            <a:pt x="25718" y="3810"/>
                            <a:pt x="25718" y="0"/>
                          </a:cubicBezTo>
                          <a:cubicBezTo>
                            <a:pt x="28575" y="3810"/>
                            <a:pt x="30480" y="10478"/>
                            <a:pt x="32385" y="14288"/>
                          </a:cubicBezTo>
                          <a:cubicBezTo>
                            <a:pt x="38100" y="28575"/>
                            <a:pt x="41910" y="43815"/>
                            <a:pt x="46672" y="58103"/>
                          </a:cubicBezTo>
                          <a:cubicBezTo>
                            <a:pt x="51435" y="75247"/>
                            <a:pt x="58103" y="91440"/>
                            <a:pt x="60960" y="109538"/>
                          </a:cubicBezTo>
                          <a:cubicBezTo>
                            <a:pt x="62865" y="120015"/>
                            <a:pt x="64770" y="129540"/>
                            <a:pt x="66675" y="139065"/>
                          </a:cubicBezTo>
                          <a:cubicBezTo>
                            <a:pt x="69533" y="151447"/>
                            <a:pt x="68580" y="163830"/>
                            <a:pt x="72390" y="175260"/>
                          </a:cubicBezTo>
                          <a:cubicBezTo>
                            <a:pt x="74295" y="180975"/>
                            <a:pt x="75247" y="186690"/>
                            <a:pt x="74295" y="192405"/>
                          </a:cubicBezTo>
                          <a:cubicBezTo>
                            <a:pt x="71438" y="200978"/>
                            <a:pt x="64770" y="209550"/>
                            <a:pt x="60008" y="217170"/>
                          </a:cubicBezTo>
                          <a:cubicBezTo>
                            <a:pt x="56197" y="221933"/>
                            <a:pt x="53340" y="227647"/>
                            <a:pt x="48578" y="230505"/>
                          </a:cubicBezTo>
                          <a:cubicBezTo>
                            <a:pt x="38100" y="197167"/>
                            <a:pt x="26670" y="165735"/>
                            <a:pt x="16193" y="132397"/>
                          </a:cubicBezTo>
                          <a:cubicBezTo>
                            <a:pt x="11430" y="117158"/>
                            <a:pt x="11430" y="102870"/>
                            <a:pt x="6668" y="87630"/>
                          </a:cubicBezTo>
                          <a:cubicBezTo>
                            <a:pt x="4763" y="82867"/>
                            <a:pt x="0" y="72390"/>
                            <a:pt x="0" y="72390"/>
                          </a:cubicBezTo>
                          <a:close/>
                        </a:path>
                      </a:pathLst>
                    </a:custGeom>
                    <a:solidFill>
                      <a:srgbClr val="A1BD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zh-CN" altLang="en-US"/>
                    </a:p>
                  </p:txBody>
                </p:sp>
                <p:sp>
                  <p:nvSpPr>
                    <p:cNvPr id="195" name="图形 132"/>
                    <p:cNvSpPr/>
                    <p:nvPr/>
                  </p:nvSpPr>
                  <p:spPr>
                    <a:xfrm>
                      <a:off x="8041956" y="4242434"/>
                      <a:ext cx="69618" cy="235267"/>
                    </a:xfrm>
                    <a:custGeom>
                      <a:avLst/>
                      <a:gdLst>
                        <a:gd name="connsiteX0" fmla="*/ 0 w 69618"/>
                        <a:gd name="connsiteY0" fmla="*/ 73343 h 235267"/>
                        <a:gd name="connsiteX1" fmla="*/ 18098 w 69618"/>
                        <a:gd name="connsiteY1" fmla="*/ 46673 h 235267"/>
                        <a:gd name="connsiteX2" fmla="*/ 30480 w 69618"/>
                        <a:gd name="connsiteY2" fmla="*/ 12383 h 235267"/>
                        <a:gd name="connsiteX3" fmla="*/ 31433 w 69618"/>
                        <a:gd name="connsiteY3" fmla="*/ 0 h 235267"/>
                        <a:gd name="connsiteX4" fmla="*/ 37148 w 69618"/>
                        <a:gd name="connsiteY4" fmla="*/ 15240 h 235267"/>
                        <a:gd name="connsiteX5" fmla="*/ 48578 w 69618"/>
                        <a:gd name="connsiteY5" fmla="*/ 60008 h 235267"/>
                        <a:gd name="connsiteX6" fmla="*/ 60008 w 69618"/>
                        <a:gd name="connsiteY6" fmla="*/ 112395 h 235267"/>
                        <a:gd name="connsiteX7" fmla="*/ 63818 w 69618"/>
                        <a:gd name="connsiteY7" fmla="*/ 142875 h 235267"/>
                        <a:gd name="connsiteX8" fmla="*/ 67628 w 69618"/>
                        <a:gd name="connsiteY8" fmla="*/ 180023 h 235267"/>
                        <a:gd name="connsiteX9" fmla="*/ 68580 w 69618"/>
                        <a:gd name="connsiteY9" fmla="*/ 197168 h 235267"/>
                        <a:gd name="connsiteX10" fmla="*/ 52388 w 69618"/>
                        <a:gd name="connsiteY10" fmla="*/ 221933 h 235267"/>
                        <a:gd name="connsiteX11" fmla="*/ 40005 w 69618"/>
                        <a:gd name="connsiteY11" fmla="*/ 235268 h 235267"/>
                        <a:gd name="connsiteX12" fmla="*/ 12383 w 69618"/>
                        <a:gd name="connsiteY12" fmla="*/ 135255 h 235267"/>
                        <a:gd name="connsiteX13" fmla="*/ 1905 w 69618"/>
                        <a:gd name="connsiteY13" fmla="*/ 88583 h 235267"/>
                        <a:gd name="connsiteX14" fmla="*/ 0 w 69618"/>
                        <a:gd name="connsiteY14" fmla="*/ 73343 h 23526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69618" h="235267">
                          <a:moveTo>
                            <a:pt x="0" y="73343"/>
                          </a:moveTo>
                          <a:cubicBezTo>
                            <a:pt x="7620" y="68580"/>
                            <a:pt x="14288" y="55245"/>
                            <a:pt x="18098" y="46673"/>
                          </a:cubicBezTo>
                          <a:cubicBezTo>
                            <a:pt x="23813" y="36195"/>
                            <a:pt x="28575" y="24765"/>
                            <a:pt x="30480" y="12383"/>
                          </a:cubicBezTo>
                          <a:cubicBezTo>
                            <a:pt x="31433" y="8573"/>
                            <a:pt x="30480" y="3810"/>
                            <a:pt x="31433" y="0"/>
                          </a:cubicBezTo>
                          <a:cubicBezTo>
                            <a:pt x="34290" y="3810"/>
                            <a:pt x="35243" y="10478"/>
                            <a:pt x="37148" y="15240"/>
                          </a:cubicBezTo>
                          <a:cubicBezTo>
                            <a:pt x="41910" y="29528"/>
                            <a:pt x="45720" y="44768"/>
                            <a:pt x="48578" y="60008"/>
                          </a:cubicBezTo>
                          <a:cubicBezTo>
                            <a:pt x="52388" y="77153"/>
                            <a:pt x="58103" y="94298"/>
                            <a:pt x="60008" y="112395"/>
                          </a:cubicBezTo>
                          <a:cubicBezTo>
                            <a:pt x="60960" y="122873"/>
                            <a:pt x="62865" y="132398"/>
                            <a:pt x="63818" y="142875"/>
                          </a:cubicBezTo>
                          <a:cubicBezTo>
                            <a:pt x="65723" y="155258"/>
                            <a:pt x="63818" y="167640"/>
                            <a:pt x="67628" y="180023"/>
                          </a:cubicBezTo>
                          <a:cubicBezTo>
                            <a:pt x="69533" y="185738"/>
                            <a:pt x="70485" y="192405"/>
                            <a:pt x="68580" y="197168"/>
                          </a:cubicBezTo>
                          <a:cubicBezTo>
                            <a:pt x="65723" y="205740"/>
                            <a:pt x="58103" y="214313"/>
                            <a:pt x="52388" y="221933"/>
                          </a:cubicBezTo>
                          <a:cubicBezTo>
                            <a:pt x="48578" y="226695"/>
                            <a:pt x="44768" y="231458"/>
                            <a:pt x="40005" y="235268"/>
                          </a:cubicBezTo>
                          <a:cubicBezTo>
                            <a:pt x="31433" y="200978"/>
                            <a:pt x="21908" y="169545"/>
                            <a:pt x="12383" y="135255"/>
                          </a:cubicBezTo>
                          <a:cubicBezTo>
                            <a:pt x="8573" y="120015"/>
                            <a:pt x="5715" y="103823"/>
                            <a:pt x="1905" y="88583"/>
                          </a:cubicBezTo>
                          <a:cubicBezTo>
                            <a:pt x="0" y="83820"/>
                            <a:pt x="4763" y="76200"/>
                            <a:pt x="0" y="73343"/>
                          </a:cubicBezTo>
                          <a:close/>
                        </a:path>
                      </a:pathLst>
                    </a:custGeom>
                    <a:solidFill>
                      <a:srgbClr val="BAD6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zh-CN" altLang="en-US"/>
                    </a:p>
                  </p:txBody>
                </p:sp>
                <p:sp>
                  <p:nvSpPr>
                    <p:cNvPr id="196" name="图形 132"/>
                    <p:cNvSpPr/>
                    <p:nvPr/>
                  </p:nvSpPr>
                  <p:spPr>
                    <a:xfrm>
                      <a:off x="8041956" y="4254817"/>
                      <a:ext cx="83820" cy="225894"/>
                    </a:xfrm>
                    <a:custGeom>
                      <a:avLst/>
                      <a:gdLst>
                        <a:gd name="connsiteX0" fmla="*/ 0 w 83820"/>
                        <a:gd name="connsiteY0" fmla="*/ 66675 h 225894"/>
                        <a:gd name="connsiteX1" fmla="*/ 41910 w 83820"/>
                        <a:gd name="connsiteY1" fmla="*/ 0 h 225894"/>
                        <a:gd name="connsiteX2" fmla="*/ 49530 w 83820"/>
                        <a:gd name="connsiteY2" fmla="*/ 27623 h 225894"/>
                        <a:gd name="connsiteX3" fmla="*/ 64770 w 83820"/>
                        <a:gd name="connsiteY3" fmla="*/ 72390 h 225894"/>
                        <a:gd name="connsiteX4" fmla="*/ 76200 w 83820"/>
                        <a:gd name="connsiteY4" fmla="*/ 120015 h 225894"/>
                        <a:gd name="connsiteX5" fmla="*/ 83820 w 83820"/>
                        <a:gd name="connsiteY5" fmla="*/ 159067 h 225894"/>
                        <a:gd name="connsiteX6" fmla="*/ 50483 w 83820"/>
                        <a:gd name="connsiteY6" fmla="*/ 221933 h 225894"/>
                        <a:gd name="connsiteX7" fmla="*/ 43815 w 83820"/>
                        <a:gd name="connsiteY7" fmla="*/ 225742 h 225894"/>
                        <a:gd name="connsiteX8" fmla="*/ 38100 w 83820"/>
                        <a:gd name="connsiteY8" fmla="*/ 206692 h 225894"/>
                        <a:gd name="connsiteX9" fmla="*/ 29528 w 83820"/>
                        <a:gd name="connsiteY9" fmla="*/ 178117 h 225894"/>
                        <a:gd name="connsiteX10" fmla="*/ 23813 w 83820"/>
                        <a:gd name="connsiteY10" fmla="*/ 153353 h 225894"/>
                        <a:gd name="connsiteX11" fmla="*/ 9525 w 83820"/>
                        <a:gd name="connsiteY11" fmla="*/ 97155 h 225894"/>
                        <a:gd name="connsiteX12" fmla="*/ 0 w 83820"/>
                        <a:gd name="connsiteY12" fmla="*/ 66675 h 22589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83820" h="225894">
                          <a:moveTo>
                            <a:pt x="0" y="66675"/>
                          </a:moveTo>
                          <a:cubicBezTo>
                            <a:pt x="21908" y="50483"/>
                            <a:pt x="36195" y="25717"/>
                            <a:pt x="41910" y="0"/>
                          </a:cubicBezTo>
                          <a:cubicBezTo>
                            <a:pt x="46673" y="7620"/>
                            <a:pt x="46673" y="19050"/>
                            <a:pt x="49530" y="27623"/>
                          </a:cubicBezTo>
                          <a:cubicBezTo>
                            <a:pt x="54293" y="42863"/>
                            <a:pt x="60960" y="57150"/>
                            <a:pt x="64770" y="72390"/>
                          </a:cubicBezTo>
                          <a:cubicBezTo>
                            <a:pt x="68580" y="88583"/>
                            <a:pt x="72390" y="103823"/>
                            <a:pt x="76200" y="120015"/>
                          </a:cubicBezTo>
                          <a:cubicBezTo>
                            <a:pt x="80010" y="132398"/>
                            <a:pt x="83820" y="146685"/>
                            <a:pt x="83820" y="159067"/>
                          </a:cubicBezTo>
                          <a:cubicBezTo>
                            <a:pt x="83820" y="182880"/>
                            <a:pt x="68580" y="207645"/>
                            <a:pt x="50483" y="221933"/>
                          </a:cubicBezTo>
                          <a:cubicBezTo>
                            <a:pt x="48578" y="222885"/>
                            <a:pt x="45720" y="226695"/>
                            <a:pt x="43815" y="225742"/>
                          </a:cubicBezTo>
                          <a:cubicBezTo>
                            <a:pt x="40005" y="224790"/>
                            <a:pt x="38100" y="209550"/>
                            <a:pt x="38100" y="206692"/>
                          </a:cubicBezTo>
                          <a:cubicBezTo>
                            <a:pt x="35243" y="197167"/>
                            <a:pt x="32385" y="187642"/>
                            <a:pt x="29528" y="178117"/>
                          </a:cubicBezTo>
                          <a:cubicBezTo>
                            <a:pt x="27623" y="169545"/>
                            <a:pt x="25718" y="160973"/>
                            <a:pt x="23813" y="153353"/>
                          </a:cubicBezTo>
                          <a:cubicBezTo>
                            <a:pt x="18098" y="135255"/>
                            <a:pt x="13335" y="116205"/>
                            <a:pt x="9525" y="97155"/>
                          </a:cubicBezTo>
                          <a:cubicBezTo>
                            <a:pt x="8573" y="92392"/>
                            <a:pt x="0" y="69533"/>
                            <a:pt x="0" y="66675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zh-CN" altLang="en-US"/>
                    </a:p>
                  </p:txBody>
                </p:sp>
                <p:sp>
                  <p:nvSpPr>
                    <p:cNvPr id="197" name="图形 132"/>
                    <p:cNvSpPr/>
                    <p:nvPr/>
                  </p:nvSpPr>
                  <p:spPr>
                    <a:xfrm>
                      <a:off x="8041956" y="4304966"/>
                      <a:ext cx="150956" cy="205120"/>
                    </a:xfrm>
                    <a:custGeom>
                      <a:avLst/>
                      <a:gdLst>
                        <a:gd name="connsiteX0" fmla="*/ 7620 w 150956"/>
                        <a:gd name="connsiteY0" fmla="*/ 9858 h 205120"/>
                        <a:gd name="connsiteX1" fmla="*/ 22860 w 150956"/>
                        <a:gd name="connsiteY1" fmla="*/ 6048 h 205120"/>
                        <a:gd name="connsiteX2" fmla="*/ 46673 w 150956"/>
                        <a:gd name="connsiteY2" fmla="*/ 1286 h 205120"/>
                        <a:gd name="connsiteX3" fmla="*/ 97155 w 150956"/>
                        <a:gd name="connsiteY3" fmla="*/ 7001 h 205120"/>
                        <a:gd name="connsiteX4" fmla="*/ 105728 w 150956"/>
                        <a:gd name="connsiteY4" fmla="*/ 19383 h 205120"/>
                        <a:gd name="connsiteX5" fmla="*/ 119063 w 150956"/>
                        <a:gd name="connsiteY5" fmla="*/ 56531 h 205120"/>
                        <a:gd name="connsiteX6" fmla="*/ 135255 w 150956"/>
                        <a:gd name="connsiteY6" fmla="*/ 107013 h 205120"/>
                        <a:gd name="connsiteX7" fmla="*/ 147638 w 150956"/>
                        <a:gd name="connsiteY7" fmla="*/ 158448 h 205120"/>
                        <a:gd name="connsiteX8" fmla="*/ 149543 w 150956"/>
                        <a:gd name="connsiteY8" fmla="*/ 205121 h 205120"/>
                        <a:gd name="connsiteX9" fmla="*/ 128588 w 150956"/>
                        <a:gd name="connsiteY9" fmla="*/ 188928 h 205120"/>
                        <a:gd name="connsiteX10" fmla="*/ 97155 w 150956"/>
                        <a:gd name="connsiteY10" fmla="*/ 172736 h 205120"/>
                        <a:gd name="connsiteX11" fmla="*/ 51435 w 150956"/>
                        <a:gd name="connsiteY11" fmla="*/ 155591 h 205120"/>
                        <a:gd name="connsiteX12" fmla="*/ 34290 w 150956"/>
                        <a:gd name="connsiteY12" fmla="*/ 116538 h 205120"/>
                        <a:gd name="connsiteX13" fmla="*/ 10478 w 150956"/>
                        <a:gd name="connsiteY13" fmla="*/ 60341 h 205120"/>
                        <a:gd name="connsiteX14" fmla="*/ 0 w 150956"/>
                        <a:gd name="connsiteY14" fmla="*/ 14621 h 205120"/>
                        <a:gd name="connsiteX15" fmla="*/ 7620 w 150956"/>
                        <a:gd name="connsiteY15" fmla="*/ 9858 h 20512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</a:cxnLst>
                      <a:rect l="l" t="t" r="r" b="b"/>
                      <a:pathLst>
                        <a:path w="150956" h="205120">
                          <a:moveTo>
                            <a:pt x="7620" y="9858"/>
                          </a:moveTo>
                          <a:cubicBezTo>
                            <a:pt x="12383" y="9858"/>
                            <a:pt x="19050" y="7001"/>
                            <a:pt x="22860" y="6048"/>
                          </a:cubicBezTo>
                          <a:cubicBezTo>
                            <a:pt x="30480" y="4143"/>
                            <a:pt x="38100" y="2238"/>
                            <a:pt x="46673" y="1286"/>
                          </a:cubicBezTo>
                          <a:cubicBezTo>
                            <a:pt x="62865" y="-1572"/>
                            <a:pt x="81915" y="333"/>
                            <a:pt x="97155" y="7001"/>
                          </a:cubicBezTo>
                          <a:cubicBezTo>
                            <a:pt x="103823" y="9858"/>
                            <a:pt x="103823" y="12716"/>
                            <a:pt x="105728" y="19383"/>
                          </a:cubicBezTo>
                          <a:cubicBezTo>
                            <a:pt x="110490" y="31766"/>
                            <a:pt x="115253" y="44148"/>
                            <a:pt x="119063" y="56531"/>
                          </a:cubicBezTo>
                          <a:cubicBezTo>
                            <a:pt x="123825" y="73676"/>
                            <a:pt x="130493" y="89868"/>
                            <a:pt x="135255" y="107013"/>
                          </a:cubicBezTo>
                          <a:cubicBezTo>
                            <a:pt x="140018" y="124158"/>
                            <a:pt x="144780" y="141303"/>
                            <a:pt x="147638" y="158448"/>
                          </a:cubicBezTo>
                          <a:cubicBezTo>
                            <a:pt x="150495" y="174641"/>
                            <a:pt x="152400" y="188928"/>
                            <a:pt x="149543" y="205121"/>
                          </a:cubicBezTo>
                          <a:cubicBezTo>
                            <a:pt x="141923" y="200358"/>
                            <a:pt x="136208" y="193691"/>
                            <a:pt x="128588" y="188928"/>
                          </a:cubicBezTo>
                          <a:cubicBezTo>
                            <a:pt x="118110" y="182261"/>
                            <a:pt x="107633" y="177498"/>
                            <a:pt x="97155" y="172736"/>
                          </a:cubicBezTo>
                          <a:cubicBezTo>
                            <a:pt x="82868" y="166068"/>
                            <a:pt x="66675" y="158448"/>
                            <a:pt x="51435" y="155591"/>
                          </a:cubicBezTo>
                          <a:cubicBezTo>
                            <a:pt x="48578" y="142256"/>
                            <a:pt x="40005" y="128921"/>
                            <a:pt x="34290" y="116538"/>
                          </a:cubicBezTo>
                          <a:cubicBezTo>
                            <a:pt x="25718" y="98441"/>
                            <a:pt x="18098" y="79391"/>
                            <a:pt x="10478" y="60341"/>
                          </a:cubicBezTo>
                          <a:cubicBezTo>
                            <a:pt x="4763" y="46053"/>
                            <a:pt x="1905" y="29861"/>
                            <a:pt x="0" y="14621"/>
                          </a:cubicBezTo>
                          <a:cubicBezTo>
                            <a:pt x="1905" y="13668"/>
                            <a:pt x="4763" y="12716"/>
                            <a:pt x="7620" y="9858"/>
                          </a:cubicBezTo>
                          <a:close/>
                        </a:path>
                      </a:pathLst>
                    </a:custGeom>
                    <a:solidFill>
                      <a:srgbClr val="BAD6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zh-CN" altLang="en-US"/>
                    </a:p>
                  </p:txBody>
                </p:sp>
                <p:sp>
                  <p:nvSpPr>
                    <p:cNvPr id="198" name="图形 132"/>
                    <p:cNvSpPr/>
                    <p:nvPr/>
                  </p:nvSpPr>
                  <p:spPr>
                    <a:xfrm>
                      <a:off x="8041956" y="4285297"/>
                      <a:ext cx="157393" cy="218122"/>
                    </a:xfrm>
                    <a:custGeom>
                      <a:avLst/>
                      <a:gdLst>
                        <a:gd name="connsiteX0" fmla="*/ 8573 w 157393"/>
                        <a:gd name="connsiteY0" fmla="*/ 25718 h 218122"/>
                        <a:gd name="connsiteX1" fmla="*/ 23813 w 157393"/>
                        <a:gd name="connsiteY1" fmla="*/ 21908 h 218122"/>
                        <a:gd name="connsiteX2" fmla="*/ 47625 w 157393"/>
                        <a:gd name="connsiteY2" fmla="*/ 17145 h 218122"/>
                        <a:gd name="connsiteX3" fmla="*/ 104775 w 157393"/>
                        <a:gd name="connsiteY3" fmla="*/ 0 h 218122"/>
                        <a:gd name="connsiteX4" fmla="*/ 115253 w 157393"/>
                        <a:gd name="connsiteY4" fmla="*/ 30480 h 218122"/>
                        <a:gd name="connsiteX5" fmla="*/ 124778 w 157393"/>
                        <a:gd name="connsiteY5" fmla="*/ 71438 h 218122"/>
                        <a:gd name="connsiteX6" fmla="*/ 138113 w 157393"/>
                        <a:gd name="connsiteY6" fmla="*/ 120968 h 218122"/>
                        <a:gd name="connsiteX7" fmla="*/ 153353 w 157393"/>
                        <a:gd name="connsiteY7" fmla="*/ 172403 h 218122"/>
                        <a:gd name="connsiteX8" fmla="*/ 156210 w 157393"/>
                        <a:gd name="connsiteY8" fmla="*/ 218123 h 218122"/>
                        <a:gd name="connsiteX9" fmla="*/ 128588 w 157393"/>
                        <a:gd name="connsiteY9" fmla="*/ 203835 h 218122"/>
                        <a:gd name="connsiteX10" fmla="*/ 97155 w 157393"/>
                        <a:gd name="connsiteY10" fmla="*/ 187643 h 218122"/>
                        <a:gd name="connsiteX11" fmla="*/ 51435 w 157393"/>
                        <a:gd name="connsiteY11" fmla="*/ 170498 h 218122"/>
                        <a:gd name="connsiteX12" fmla="*/ 34290 w 157393"/>
                        <a:gd name="connsiteY12" fmla="*/ 131445 h 218122"/>
                        <a:gd name="connsiteX13" fmla="*/ 10478 w 157393"/>
                        <a:gd name="connsiteY13" fmla="*/ 75248 h 218122"/>
                        <a:gd name="connsiteX14" fmla="*/ 0 w 157393"/>
                        <a:gd name="connsiteY14" fmla="*/ 29528 h 218122"/>
                        <a:gd name="connsiteX15" fmla="*/ 8573 w 157393"/>
                        <a:gd name="connsiteY15" fmla="*/ 25718 h 21812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</a:cxnLst>
                      <a:rect l="l" t="t" r="r" b="b"/>
                      <a:pathLst>
                        <a:path w="157393" h="218122">
                          <a:moveTo>
                            <a:pt x="8573" y="25718"/>
                          </a:moveTo>
                          <a:cubicBezTo>
                            <a:pt x="13335" y="25718"/>
                            <a:pt x="20003" y="22860"/>
                            <a:pt x="23813" y="21908"/>
                          </a:cubicBezTo>
                          <a:cubicBezTo>
                            <a:pt x="31433" y="20003"/>
                            <a:pt x="39053" y="18098"/>
                            <a:pt x="47625" y="17145"/>
                          </a:cubicBezTo>
                          <a:cubicBezTo>
                            <a:pt x="63818" y="14288"/>
                            <a:pt x="104775" y="0"/>
                            <a:pt x="104775" y="0"/>
                          </a:cubicBezTo>
                          <a:cubicBezTo>
                            <a:pt x="111443" y="2858"/>
                            <a:pt x="113348" y="23813"/>
                            <a:pt x="115253" y="30480"/>
                          </a:cubicBezTo>
                          <a:cubicBezTo>
                            <a:pt x="120015" y="42863"/>
                            <a:pt x="120968" y="59055"/>
                            <a:pt x="124778" y="71438"/>
                          </a:cubicBezTo>
                          <a:cubicBezTo>
                            <a:pt x="129540" y="88583"/>
                            <a:pt x="133350" y="104775"/>
                            <a:pt x="138113" y="120968"/>
                          </a:cubicBezTo>
                          <a:cubicBezTo>
                            <a:pt x="142875" y="138113"/>
                            <a:pt x="150495" y="155258"/>
                            <a:pt x="153353" y="172403"/>
                          </a:cubicBezTo>
                          <a:cubicBezTo>
                            <a:pt x="156210" y="188595"/>
                            <a:pt x="159068" y="201930"/>
                            <a:pt x="156210" y="218123"/>
                          </a:cubicBezTo>
                          <a:cubicBezTo>
                            <a:pt x="148590" y="213360"/>
                            <a:pt x="136208" y="208598"/>
                            <a:pt x="128588" y="203835"/>
                          </a:cubicBezTo>
                          <a:cubicBezTo>
                            <a:pt x="118110" y="197168"/>
                            <a:pt x="107633" y="192405"/>
                            <a:pt x="97155" y="187643"/>
                          </a:cubicBezTo>
                          <a:cubicBezTo>
                            <a:pt x="82868" y="180975"/>
                            <a:pt x="66675" y="173355"/>
                            <a:pt x="51435" y="170498"/>
                          </a:cubicBezTo>
                          <a:cubicBezTo>
                            <a:pt x="48578" y="157163"/>
                            <a:pt x="40005" y="143828"/>
                            <a:pt x="34290" y="131445"/>
                          </a:cubicBezTo>
                          <a:cubicBezTo>
                            <a:pt x="25718" y="113348"/>
                            <a:pt x="18098" y="94298"/>
                            <a:pt x="10478" y="75248"/>
                          </a:cubicBezTo>
                          <a:cubicBezTo>
                            <a:pt x="4763" y="60960"/>
                            <a:pt x="1905" y="44768"/>
                            <a:pt x="0" y="29528"/>
                          </a:cubicBezTo>
                          <a:cubicBezTo>
                            <a:pt x="2858" y="29528"/>
                            <a:pt x="6668" y="28575"/>
                            <a:pt x="8573" y="25718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zh-CN" altLang="en-US"/>
                    </a:p>
                  </p:txBody>
                </p:sp>
                <p:sp>
                  <p:nvSpPr>
                    <p:cNvPr id="199" name="图形 132"/>
                    <p:cNvSpPr/>
                    <p:nvPr/>
                  </p:nvSpPr>
                  <p:spPr>
                    <a:xfrm>
                      <a:off x="8041956" y="4304966"/>
                      <a:ext cx="150956" cy="205120"/>
                    </a:xfrm>
                    <a:custGeom>
                      <a:avLst/>
                      <a:gdLst>
                        <a:gd name="connsiteX0" fmla="*/ 7620 w 150956"/>
                        <a:gd name="connsiteY0" fmla="*/ 9858 h 205120"/>
                        <a:gd name="connsiteX1" fmla="*/ 22860 w 150956"/>
                        <a:gd name="connsiteY1" fmla="*/ 6048 h 205120"/>
                        <a:gd name="connsiteX2" fmla="*/ 46673 w 150956"/>
                        <a:gd name="connsiteY2" fmla="*/ 1286 h 205120"/>
                        <a:gd name="connsiteX3" fmla="*/ 97155 w 150956"/>
                        <a:gd name="connsiteY3" fmla="*/ 7001 h 205120"/>
                        <a:gd name="connsiteX4" fmla="*/ 105728 w 150956"/>
                        <a:gd name="connsiteY4" fmla="*/ 19383 h 205120"/>
                        <a:gd name="connsiteX5" fmla="*/ 119063 w 150956"/>
                        <a:gd name="connsiteY5" fmla="*/ 56531 h 205120"/>
                        <a:gd name="connsiteX6" fmla="*/ 135255 w 150956"/>
                        <a:gd name="connsiteY6" fmla="*/ 107013 h 205120"/>
                        <a:gd name="connsiteX7" fmla="*/ 147638 w 150956"/>
                        <a:gd name="connsiteY7" fmla="*/ 158448 h 205120"/>
                        <a:gd name="connsiteX8" fmla="*/ 149543 w 150956"/>
                        <a:gd name="connsiteY8" fmla="*/ 205121 h 205120"/>
                        <a:gd name="connsiteX9" fmla="*/ 128588 w 150956"/>
                        <a:gd name="connsiteY9" fmla="*/ 188928 h 205120"/>
                        <a:gd name="connsiteX10" fmla="*/ 97155 w 150956"/>
                        <a:gd name="connsiteY10" fmla="*/ 172736 h 205120"/>
                        <a:gd name="connsiteX11" fmla="*/ 51435 w 150956"/>
                        <a:gd name="connsiteY11" fmla="*/ 155591 h 205120"/>
                        <a:gd name="connsiteX12" fmla="*/ 34290 w 150956"/>
                        <a:gd name="connsiteY12" fmla="*/ 116538 h 205120"/>
                        <a:gd name="connsiteX13" fmla="*/ 10478 w 150956"/>
                        <a:gd name="connsiteY13" fmla="*/ 60341 h 205120"/>
                        <a:gd name="connsiteX14" fmla="*/ 0 w 150956"/>
                        <a:gd name="connsiteY14" fmla="*/ 14621 h 205120"/>
                        <a:gd name="connsiteX15" fmla="*/ 7620 w 150956"/>
                        <a:gd name="connsiteY15" fmla="*/ 9858 h 20512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</a:cxnLst>
                      <a:rect l="l" t="t" r="r" b="b"/>
                      <a:pathLst>
                        <a:path w="150956" h="205120">
                          <a:moveTo>
                            <a:pt x="7620" y="9858"/>
                          </a:moveTo>
                          <a:cubicBezTo>
                            <a:pt x="12383" y="9858"/>
                            <a:pt x="19050" y="7001"/>
                            <a:pt x="22860" y="6048"/>
                          </a:cubicBezTo>
                          <a:cubicBezTo>
                            <a:pt x="30480" y="4143"/>
                            <a:pt x="38100" y="2238"/>
                            <a:pt x="46673" y="1286"/>
                          </a:cubicBezTo>
                          <a:cubicBezTo>
                            <a:pt x="62865" y="-1572"/>
                            <a:pt x="81915" y="333"/>
                            <a:pt x="97155" y="7001"/>
                          </a:cubicBezTo>
                          <a:cubicBezTo>
                            <a:pt x="103823" y="9858"/>
                            <a:pt x="103823" y="12716"/>
                            <a:pt x="105728" y="19383"/>
                          </a:cubicBezTo>
                          <a:cubicBezTo>
                            <a:pt x="110490" y="31766"/>
                            <a:pt x="115253" y="44148"/>
                            <a:pt x="119063" y="56531"/>
                          </a:cubicBezTo>
                          <a:cubicBezTo>
                            <a:pt x="123825" y="73676"/>
                            <a:pt x="130493" y="89868"/>
                            <a:pt x="135255" y="107013"/>
                          </a:cubicBezTo>
                          <a:cubicBezTo>
                            <a:pt x="140018" y="124158"/>
                            <a:pt x="144780" y="141303"/>
                            <a:pt x="147638" y="158448"/>
                          </a:cubicBezTo>
                          <a:cubicBezTo>
                            <a:pt x="150495" y="174641"/>
                            <a:pt x="152400" y="188928"/>
                            <a:pt x="149543" y="205121"/>
                          </a:cubicBezTo>
                          <a:cubicBezTo>
                            <a:pt x="141923" y="200358"/>
                            <a:pt x="136208" y="193691"/>
                            <a:pt x="128588" y="188928"/>
                          </a:cubicBezTo>
                          <a:cubicBezTo>
                            <a:pt x="118110" y="182261"/>
                            <a:pt x="107633" y="177498"/>
                            <a:pt x="97155" y="172736"/>
                          </a:cubicBezTo>
                          <a:cubicBezTo>
                            <a:pt x="82868" y="166068"/>
                            <a:pt x="66675" y="158448"/>
                            <a:pt x="51435" y="155591"/>
                          </a:cubicBezTo>
                          <a:cubicBezTo>
                            <a:pt x="48578" y="142256"/>
                            <a:pt x="40005" y="128921"/>
                            <a:pt x="34290" y="116538"/>
                          </a:cubicBezTo>
                          <a:cubicBezTo>
                            <a:pt x="25718" y="98441"/>
                            <a:pt x="18098" y="79391"/>
                            <a:pt x="10478" y="60341"/>
                          </a:cubicBezTo>
                          <a:cubicBezTo>
                            <a:pt x="4763" y="46053"/>
                            <a:pt x="1905" y="29861"/>
                            <a:pt x="0" y="14621"/>
                          </a:cubicBezTo>
                          <a:cubicBezTo>
                            <a:pt x="1905" y="13668"/>
                            <a:pt x="4763" y="12716"/>
                            <a:pt x="7620" y="9858"/>
                          </a:cubicBezTo>
                          <a:close/>
                        </a:path>
                      </a:pathLst>
                    </a:custGeom>
                    <a:solidFill>
                      <a:srgbClr val="BAD6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zh-CN" altLang="en-US"/>
                    </a:p>
                  </p:txBody>
                </p:sp>
                <p:sp>
                  <p:nvSpPr>
                    <p:cNvPr id="200" name="图形 132"/>
                    <p:cNvSpPr/>
                    <p:nvPr/>
                  </p:nvSpPr>
                  <p:spPr>
                    <a:xfrm>
                      <a:off x="8041004" y="4313872"/>
                      <a:ext cx="139064" cy="197167"/>
                    </a:xfrm>
                    <a:custGeom>
                      <a:avLst/>
                      <a:gdLst>
                        <a:gd name="connsiteX0" fmla="*/ 2857 w 139064"/>
                        <a:gd name="connsiteY0" fmla="*/ 4763 h 197167"/>
                        <a:gd name="connsiteX1" fmla="*/ 39052 w 139064"/>
                        <a:gd name="connsiteY1" fmla="*/ 0 h 197167"/>
                        <a:gd name="connsiteX2" fmla="*/ 86677 w 139064"/>
                        <a:gd name="connsiteY2" fmla="*/ 6668 h 197167"/>
                        <a:gd name="connsiteX3" fmla="*/ 96202 w 139064"/>
                        <a:gd name="connsiteY3" fmla="*/ 13335 h 197167"/>
                        <a:gd name="connsiteX4" fmla="*/ 107632 w 139064"/>
                        <a:gd name="connsiteY4" fmla="*/ 42863 h 197167"/>
                        <a:gd name="connsiteX5" fmla="*/ 134302 w 139064"/>
                        <a:gd name="connsiteY5" fmla="*/ 134303 h 197167"/>
                        <a:gd name="connsiteX6" fmla="*/ 139065 w 139064"/>
                        <a:gd name="connsiteY6" fmla="*/ 178118 h 197167"/>
                        <a:gd name="connsiteX7" fmla="*/ 137160 w 139064"/>
                        <a:gd name="connsiteY7" fmla="*/ 197168 h 197167"/>
                        <a:gd name="connsiteX8" fmla="*/ 85725 w 139064"/>
                        <a:gd name="connsiteY8" fmla="*/ 162878 h 197167"/>
                        <a:gd name="connsiteX9" fmla="*/ 61913 w 139064"/>
                        <a:gd name="connsiteY9" fmla="*/ 158115 h 197167"/>
                        <a:gd name="connsiteX10" fmla="*/ 47625 w 139064"/>
                        <a:gd name="connsiteY10" fmla="*/ 156210 h 197167"/>
                        <a:gd name="connsiteX11" fmla="*/ 43815 w 139064"/>
                        <a:gd name="connsiteY11" fmla="*/ 146685 h 197167"/>
                        <a:gd name="connsiteX12" fmla="*/ 33338 w 139064"/>
                        <a:gd name="connsiteY12" fmla="*/ 123825 h 197167"/>
                        <a:gd name="connsiteX13" fmla="*/ 20002 w 139064"/>
                        <a:gd name="connsiteY13" fmla="*/ 90488 h 197167"/>
                        <a:gd name="connsiteX14" fmla="*/ 2857 w 139064"/>
                        <a:gd name="connsiteY14" fmla="*/ 34290 h 197167"/>
                        <a:gd name="connsiteX15" fmla="*/ 0 w 139064"/>
                        <a:gd name="connsiteY15" fmla="*/ 16193 h 197167"/>
                        <a:gd name="connsiteX16" fmla="*/ 2857 w 139064"/>
                        <a:gd name="connsiteY16" fmla="*/ 4763 h 19716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139064" h="197167">
                          <a:moveTo>
                            <a:pt x="2857" y="4763"/>
                          </a:moveTo>
                          <a:cubicBezTo>
                            <a:pt x="13335" y="0"/>
                            <a:pt x="27622" y="0"/>
                            <a:pt x="39052" y="0"/>
                          </a:cubicBezTo>
                          <a:cubicBezTo>
                            <a:pt x="55245" y="0"/>
                            <a:pt x="71438" y="1905"/>
                            <a:pt x="86677" y="6668"/>
                          </a:cubicBezTo>
                          <a:cubicBezTo>
                            <a:pt x="91440" y="8573"/>
                            <a:pt x="94297" y="8573"/>
                            <a:pt x="96202" y="13335"/>
                          </a:cubicBezTo>
                          <a:cubicBezTo>
                            <a:pt x="100965" y="22860"/>
                            <a:pt x="104775" y="32385"/>
                            <a:pt x="107632" y="42863"/>
                          </a:cubicBezTo>
                          <a:cubicBezTo>
                            <a:pt x="117157" y="73343"/>
                            <a:pt x="129540" y="102870"/>
                            <a:pt x="134302" y="134303"/>
                          </a:cubicBezTo>
                          <a:cubicBezTo>
                            <a:pt x="137160" y="148590"/>
                            <a:pt x="138113" y="163830"/>
                            <a:pt x="139065" y="178118"/>
                          </a:cubicBezTo>
                          <a:cubicBezTo>
                            <a:pt x="139065" y="184785"/>
                            <a:pt x="138113" y="190500"/>
                            <a:pt x="137160" y="197168"/>
                          </a:cubicBezTo>
                          <a:cubicBezTo>
                            <a:pt x="124777" y="181928"/>
                            <a:pt x="104775" y="167640"/>
                            <a:pt x="85725" y="162878"/>
                          </a:cubicBezTo>
                          <a:cubicBezTo>
                            <a:pt x="78105" y="160973"/>
                            <a:pt x="69532" y="160020"/>
                            <a:pt x="61913" y="158115"/>
                          </a:cubicBezTo>
                          <a:cubicBezTo>
                            <a:pt x="58102" y="157163"/>
                            <a:pt x="50482" y="158115"/>
                            <a:pt x="47625" y="156210"/>
                          </a:cubicBezTo>
                          <a:cubicBezTo>
                            <a:pt x="45720" y="154305"/>
                            <a:pt x="44767" y="148590"/>
                            <a:pt x="43815" y="146685"/>
                          </a:cubicBezTo>
                          <a:cubicBezTo>
                            <a:pt x="40957" y="139065"/>
                            <a:pt x="37147" y="131445"/>
                            <a:pt x="33338" y="123825"/>
                          </a:cubicBezTo>
                          <a:cubicBezTo>
                            <a:pt x="28575" y="113348"/>
                            <a:pt x="24765" y="101918"/>
                            <a:pt x="20002" y="90488"/>
                          </a:cubicBezTo>
                          <a:cubicBezTo>
                            <a:pt x="13335" y="71438"/>
                            <a:pt x="7620" y="53340"/>
                            <a:pt x="2857" y="34290"/>
                          </a:cubicBezTo>
                          <a:cubicBezTo>
                            <a:pt x="952" y="28575"/>
                            <a:pt x="952" y="21908"/>
                            <a:pt x="0" y="16193"/>
                          </a:cubicBezTo>
                          <a:cubicBezTo>
                            <a:pt x="952" y="12383"/>
                            <a:pt x="-953" y="8573"/>
                            <a:pt x="2857" y="4763"/>
                          </a:cubicBezTo>
                          <a:close/>
                        </a:path>
                      </a:pathLst>
                    </a:custGeom>
                    <a:solidFill>
                      <a:srgbClr val="A1BD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zh-CN" altLang="en-US"/>
                    </a:p>
                  </p:txBody>
                </p:sp>
                <p:grpSp>
                  <p:nvGrpSpPr>
                    <p:cNvPr id="201" name="图形 132"/>
                    <p:cNvGrpSpPr/>
                    <p:nvPr/>
                  </p:nvGrpSpPr>
                  <p:grpSpPr>
                    <a:xfrm>
                      <a:off x="8038146" y="4315702"/>
                      <a:ext cx="131445" cy="206009"/>
                      <a:chOff x="8038146" y="4315702"/>
                      <a:chExt cx="131445" cy="206009"/>
                    </a:xfrm>
                  </p:grpSpPr>
                  <p:sp>
                    <p:nvSpPr>
                      <p:cNvPr id="202" name="图形 132"/>
                      <p:cNvSpPr/>
                      <p:nvPr/>
                    </p:nvSpPr>
                    <p:spPr>
                      <a:xfrm>
                        <a:off x="8038146" y="4315702"/>
                        <a:ext cx="131445" cy="206009"/>
                      </a:xfrm>
                      <a:custGeom>
                        <a:avLst/>
                        <a:gdLst>
                          <a:gd name="connsiteX0" fmla="*/ 74295 w 131445"/>
                          <a:gd name="connsiteY0" fmla="*/ 168668 h 206009"/>
                          <a:gd name="connsiteX1" fmla="*/ 127635 w 131445"/>
                          <a:gd name="connsiteY1" fmla="*/ 205815 h 206009"/>
                          <a:gd name="connsiteX2" fmla="*/ 131445 w 131445"/>
                          <a:gd name="connsiteY2" fmla="*/ 203910 h 206009"/>
                          <a:gd name="connsiteX3" fmla="*/ 109538 w 131445"/>
                          <a:gd name="connsiteY3" fmla="*/ 59130 h 206009"/>
                          <a:gd name="connsiteX4" fmla="*/ 88583 w 131445"/>
                          <a:gd name="connsiteY4" fmla="*/ 20078 h 206009"/>
                          <a:gd name="connsiteX5" fmla="*/ 42863 w 131445"/>
                          <a:gd name="connsiteY5" fmla="*/ 3885 h 206009"/>
                          <a:gd name="connsiteX6" fmla="*/ 3810 w 131445"/>
                          <a:gd name="connsiteY6" fmla="*/ 1028 h 206009"/>
                          <a:gd name="connsiteX7" fmla="*/ 0 w 131445"/>
                          <a:gd name="connsiteY7" fmla="*/ 2932 h 206009"/>
                          <a:gd name="connsiteX8" fmla="*/ 35243 w 131445"/>
                          <a:gd name="connsiteY8" fmla="*/ 123900 h 206009"/>
                          <a:gd name="connsiteX9" fmla="*/ 44768 w 131445"/>
                          <a:gd name="connsiteY9" fmla="*/ 153428 h 206009"/>
                          <a:gd name="connsiteX10" fmla="*/ 53340 w 131445"/>
                          <a:gd name="connsiteY10" fmla="*/ 168668 h 206009"/>
                          <a:gd name="connsiteX11" fmla="*/ 63818 w 131445"/>
                          <a:gd name="connsiteY11" fmla="*/ 168668 h 206009"/>
                          <a:gd name="connsiteX12" fmla="*/ 74295 w 131445"/>
                          <a:gd name="connsiteY12" fmla="*/ 168668 h 20600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</a:cxnLst>
                        <a:rect l="l" t="t" r="r" b="b"/>
                        <a:pathLst>
                          <a:path w="131445" h="206009">
                            <a:moveTo>
                              <a:pt x="74295" y="168668"/>
                            </a:moveTo>
                            <a:cubicBezTo>
                              <a:pt x="94297" y="171525"/>
                              <a:pt x="115253" y="190575"/>
                              <a:pt x="127635" y="205815"/>
                            </a:cubicBezTo>
                            <a:cubicBezTo>
                              <a:pt x="128588" y="206768"/>
                              <a:pt x="131445" y="203910"/>
                              <a:pt x="131445" y="203910"/>
                            </a:cubicBezTo>
                            <a:cubicBezTo>
                              <a:pt x="130493" y="157238"/>
                              <a:pt x="129540" y="103898"/>
                              <a:pt x="109538" y="59130"/>
                            </a:cubicBezTo>
                            <a:cubicBezTo>
                              <a:pt x="103822" y="47700"/>
                              <a:pt x="99060" y="26745"/>
                              <a:pt x="88583" y="20078"/>
                            </a:cubicBezTo>
                            <a:cubicBezTo>
                              <a:pt x="88583" y="20078"/>
                              <a:pt x="57150" y="5790"/>
                              <a:pt x="42863" y="3885"/>
                            </a:cubicBezTo>
                            <a:cubicBezTo>
                              <a:pt x="31433" y="1980"/>
                              <a:pt x="15240" y="-1830"/>
                              <a:pt x="3810" y="1028"/>
                            </a:cubicBezTo>
                            <a:lnTo>
                              <a:pt x="0" y="2932"/>
                            </a:lnTo>
                            <a:cubicBezTo>
                              <a:pt x="7620" y="29603"/>
                              <a:pt x="29528" y="97230"/>
                              <a:pt x="35243" y="123900"/>
                            </a:cubicBezTo>
                            <a:cubicBezTo>
                              <a:pt x="37147" y="134378"/>
                              <a:pt x="42863" y="142950"/>
                              <a:pt x="44768" y="153428"/>
                            </a:cubicBezTo>
                            <a:cubicBezTo>
                              <a:pt x="46672" y="160095"/>
                              <a:pt x="45720" y="166763"/>
                              <a:pt x="53340" y="168668"/>
                            </a:cubicBezTo>
                            <a:cubicBezTo>
                              <a:pt x="57150" y="169620"/>
                              <a:pt x="60008" y="168668"/>
                              <a:pt x="63818" y="168668"/>
                            </a:cubicBezTo>
                            <a:cubicBezTo>
                              <a:pt x="67628" y="168668"/>
                              <a:pt x="71438" y="168668"/>
                              <a:pt x="74295" y="168668"/>
                            </a:cubicBezTo>
                            <a:close/>
                          </a:path>
                        </a:pathLst>
                      </a:custGeom>
                      <a:solidFill>
                        <a:srgbClr val="FFA71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>
                        <a:defPPr>
                          <a:defRPr lang="zh-CN"/>
                        </a:defPPr>
                        <a:lvl1pPr marL="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endParaRPr lang="zh-CN" altLang="en-US"/>
                      </a:p>
                    </p:txBody>
                  </p:sp>
                  <p:sp>
                    <p:nvSpPr>
                      <p:cNvPr id="203" name="图形 132"/>
                      <p:cNvSpPr/>
                      <p:nvPr/>
                    </p:nvSpPr>
                    <p:spPr>
                      <a:xfrm>
                        <a:off x="8038146" y="4317607"/>
                        <a:ext cx="127634" cy="203909"/>
                      </a:xfrm>
                      <a:custGeom>
                        <a:avLst/>
                        <a:gdLst>
                          <a:gd name="connsiteX0" fmla="*/ 70485 w 127634"/>
                          <a:gd name="connsiteY0" fmla="*/ 168668 h 203909"/>
                          <a:gd name="connsiteX1" fmla="*/ 127635 w 127634"/>
                          <a:gd name="connsiteY1" fmla="*/ 203910 h 203909"/>
                          <a:gd name="connsiteX2" fmla="*/ 105728 w 127634"/>
                          <a:gd name="connsiteY2" fmla="*/ 59130 h 203909"/>
                          <a:gd name="connsiteX3" fmla="*/ 84772 w 127634"/>
                          <a:gd name="connsiteY3" fmla="*/ 20077 h 203909"/>
                          <a:gd name="connsiteX4" fmla="*/ 39053 w 127634"/>
                          <a:gd name="connsiteY4" fmla="*/ 3885 h 203909"/>
                          <a:gd name="connsiteX5" fmla="*/ 0 w 127634"/>
                          <a:gd name="connsiteY5" fmla="*/ 1027 h 203909"/>
                          <a:gd name="connsiteX6" fmla="*/ 6668 w 127634"/>
                          <a:gd name="connsiteY6" fmla="*/ 45795 h 203909"/>
                          <a:gd name="connsiteX7" fmla="*/ 28575 w 127634"/>
                          <a:gd name="connsiteY7" fmla="*/ 124852 h 203909"/>
                          <a:gd name="connsiteX8" fmla="*/ 38100 w 127634"/>
                          <a:gd name="connsiteY8" fmla="*/ 154380 h 203909"/>
                          <a:gd name="connsiteX9" fmla="*/ 50483 w 127634"/>
                          <a:gd name="connsiteY9" fmla="*/ 167715 h 203909"/>
                          <a:gd name="connsiteX10" fmla="*/ 60960 w 127634"/>
                          <a:gd name="connsiteY10" fmla="*/ 167715 h 203909"/>
                          <a:gd name="connsiteX11" fmla="*/ 70485 w 127634"/>
                          <a:gd name="connsiteY11" fmla="*/ 168668 h 20390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</a:cxnLst>
                        <a:rect l="l" t="t" r="r" b="b"/>
                        <a:pathLst>
                          <a:path w="127634" h="203909">
                            <a:moveTo>
                              <a:pt x="70485" y="168668"/>
                            </a:moveTo>
                            <a:cubicBezTo>
                              <a:pt x="92393" y="171525"/>
                              <a:pt x="116205" y="186765"/>
                              <a:pt x="127635" y="203910"/>
                            </a:cubicBezTo>
                            <a:cubicBezTo>
                              <a:pt x="126683" y="157238"/>
                              <a:pt x="125730" y="103897"/>
                              <a:pt x="105728" y="59130"/>
                            </a:cubicBezTo>
                            <a:cubicBezTo>
                              <a:pt x="100013" y="47700"/>
                              <a:pt x="95250" y="26745"/>
                              <a:pt x="84772" y="20077"/>
                            </a:cubicBezTo>
                            <a:cubicBezTo>
                              <a:pt x="84772" y="20077"/>
                              <a:pt x="53340" y="5790"/>
                              <a:pt x="39053" y="3885"/>
                            </a:cubicBezTo>
                            <a:cubicBezTo>
                              <a:pt x="27622" y="1980"/>
                              <a:pt x="11430" y="-1830"/>
                              <a:pt x="0" y="1027"/>
                            </a:cubicBezTo>
                            <a:cubicBezTo>
                              <a:pt x="953" y="15315"/>
                              <a:pt x="2858" y="31508"/>
                              <a:pt x="6668" y="45795"/>
                            </a:cubicBezTo>
                            <a:cubicBezTo>
                              <a:pt x="14288" y="72465"/>
                              <a:pt x="22860" y="98183"/>
                              <a:pt x="28575" y="124852"/>
                            </a:cubicBezTo>
                            <a:cubicBezTo>
                              <a:pt x="30480" y="135330"/>
                              <a:pt x="35243" y="144855"/>
                              <a:pt x="38100" y="154380"/>
                            </a:cubicBezTo>
                            <a:cubicBezTo>
                              <a:pt x="40005" y="161047"/>
                              <a:pt x="41910" y="166763"/>
                              <a:pt x="50483" y="167715"/>
                            </a:cubicBezTo>
                            <a:cubicBezTo>
                              <a:pt x="54293" y="168668"/>
                              <a:pt x="57150" y="167715"/>
                              <a:pt x="60960" y="167715"/>
                            </a:cubicBezTo>
                            <a:cubicBezTo>
                              <a:pt x="63818" y="167715"/>
                              <a:pt x="67628" y="168668"/>
                              <a:pt x="70485" y="168668"/>
                            </a:cubicBezTo>
                            <a:close/>
                          </a:path>
                        </a:pathLst>
                      </a:custGeom>
                      <a:solidFill>
                        <a:srgbClr val="FFCD52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>
                        <a:defPPr>
                          <a:defRPr lang="zh-CN"/>
                        </a:defPPr>
                        <a:lvl1pPr marL="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204" name="图形 132"/>
                    <p:cNvSpPr/>
                    <p:nvPr/>
                  </p:nvSpPr>
                  <p:spPr>
                    <a:xfrm>
                      <a:off x="8037194" y="4312525"/>
                      <a:ext cx="3095" cy="7062"/>
                    </a:xfrm>
                    <a:custGeom>
                      <a:avLst/>
                      <a:gdLst>
                        <a:gd name="connsiteX0" fmla="*/ 1905 w 3095"/>
                        <a:gd name="connsiteY0" fmla="*/ 7062 h 7062"/>
                        <a:gd name="connsiteX1" fmla="*/ 953 w 3095"/>
                        <a:gd name="connsiteY1" fmla="*/ 6109 h 7062"/>
                        <a:gd name="connsiteX2" fmla="*/ 0 w 3095"/>
                        <a:gd name="connsiteY2" fmla="*/ 2300 h 7062"/>
                        <a:gd name="connsiteX3" fmla="*/ 953 w 3095"/>
                        <a:gd name="connsiteY3" fmla="*/ 395 h 7062"/>
                        <a:gd name="connsiteX4" fmla="*/ 1905 w 3095"/>
                        <a:gd name="connsiteY4" fmla="*/ 1347 h 7062"/>
                        <a:gd name="connsiteX5" fmla="*/ 1905 w 3095"/>
                        <a:gd name="connsiteY5" fmla="*/ 2300 h 7062"/>
                        <a:gd name="connsiteX6" fmla="*/ 2858 w 3095"/>
                        <a:gd name="connsiteY6" fmla="*/ 5157 h 7062"/>
                        <a:gd name="connsiteX7" fmla="*/ 1905 w 3095"/>
                        <a:gd name="connsiteY7" fmla="*/ 7062 h 7062"/>
                        <a:gd name="connsiteX8" fmla="*/ 1905 w 3095"/>
                        <a:gd name="connsiteY8" fmla="*/ 7062 h 706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3095" h="7062">
                          <a:moveTo>
                            <a:pt x="1905" y="7062"/>
                          </a:moveTo>
                          <a:cubicBezTo>
                            <a:pt x="1905" y="7062"/>
                            <a:pt x="953" y="6109"/>
                            <a:pt x="953" y="6109"/>
                          </a:cubicBezTo>
                          <a:cubicBezTo>
                            <a:pt x="0" y="5157"/>
                            <a:pt x="0" y="3252"/>
                            <a:pt x="0" y="2300"/>
                          </a:cubicBezTo>
                          <a:cubicBezTo>
                            <a:pt x="0" y="1347"/>
                            <a:pt x="0" y="1347"/>
                            <a:pt x="953" y="395"/>
                          </a:cubicBezTo>
                          <a:cubicBezTo>
                            <a:pt x="1905" y="-558"/>
                            <a:pt x="1905" y="395"/>
                            <a:pt x="1905" y="1347"/>
                          </a:cubicBezTo>
                          <a:cubicBezTo>
                            <a:pt x="1905" y="1347"/>
                            <a:pt x="1905" y="2300"/>
                            <a:pt x="1905" y="2300"/>
                          </a:cubicBezTo>
                          <a:cubicBezTo>
                            <a:pt x="1905" y="3252"/>
                            <a:pt x="1905" y="4205"/>
                            <a:pt x="2858" y="5157"/>
                          </a:cubicBezTo>
                          <a:cubicBezTo>
                            <a:pt x="2858" y="6109"/>
                            <a:pt x="3810" y="7062"/>
                            <a:pt x="1905" y="7062"/>
                          </a:cubicBezTo>
                          <a:cubicBezTo>
                            <a:pt x="1905" y="7062"/>
                            <a:pt x="1905" y="7062"/>
                            <a:pt x="1905" y="7062"/>
                          </a:cubicBezTo>
                          <a:close/>
                        </a:path>
                      </a:pathLst>
                    </a:custGeom>
                    <a:solidFill>
                      <a:srgbClr val="FFCD52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205" name="图形 132"/>
                  <p:cNvSpPr/>
                  <p:nvPr/>
                </p:nvSpPr>
                <p:spPr>
                  <a:xfrm>
                    <a:off x="8027193" y="4290128"/>
                    <a:ext cx="28098" cy="26601"/>
                  </a:xfrm>
                  <a:custGeom>
                    <a:avLst/>
                    <a:gdLst>
                      <a:gd name="connsiteX0" fmla="*/ 18574 w 28098"/>
                      <a:gd name="connsiteY0" fmla="*/ 3741 h 26601"/>
                      <a:gd name="connsiteX1" fmla="*/ 3334 w 28098"/>
                      <a:gd name="connsiteY1" fmla="*/ 1836 h 26601"/>
                      <a:gd name="connsiteX2" fmla="*/ 2381 w 28098"/>
                      <a:gd name="connsiteY2" fmla="*/ 15171 h 26601"/>
                      <a:gd name="connsiteX3" fmla="*/ 16669 w 28098"/>
                      <a:gd name="connsiteY3" fmla="*/ 26601 h 26601"/>
                      <a:gd name="connsiteX4" fmla="*/ 20479 w 28098"/>
                      <a:gd name="connsiteY4" fmla="*/ 25649 h 26601"/>
                      <a:gd name="connsiteX5" fmla="*/ 7144 w 28098"/>
                      <a:gd name="connsiteY5" fmla="*/ 13266 h 26601"/>
                      <a:gd name="connsiteX6" fmla="*/ 8096 w 28098"/>
                      <a:gd name="connsiteY6" fmla="*/ 3741 h 26601"/>
                      <a:gd name="connsiteX7" fmla="*/ 16669 w 28098"/>
                      <a:gd name="connsiteY7" fmla="*/ 7551 h 26601"/>
                      <a:gd name="connsiteX8" fmla="*/ 24289 w 28098"/>
                      <a:gd name="connsiteY8" fmla="*/ 24696 h 26601"/>
                      <a:gd name="connsiteX9" fmla="*/ 28099 w 28098"/>
                      <a:gd name="connsiteY9" fmla="*/ 23744 h 26601"/>
                      <a:gd name="connsiteX10" fmla="*/ 18574 w 28098"/>
                      <a:gd name="connsiteY10" fmla="*/ 3741 h 266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28098" h="26601">
                        <a:moveTo>
                          <a:pt x="18574" y="3741"/>
                        </a:moveTo>
                        <a:cubicBezTo>
                          <a:pt x="14764" y="884"/>
                          <a:pt x="8096" y="-1974"/>
                          <a:pt x="3334" y="1836"/>
                        </a:cubicBezTo>
                        <a:cubicBezTo>
                          <a:pt x="-1429" y="4694"/>
                          <a:pt x="-476" y="11361"/>
                          <a:pt x="2381" y="15171"/>
                        </a:cubicBezTo>
                        <a:cubicBezTo>
                          <a:pt x="6191" y="19934"/>
                          <a:pt x="13811" y="21839"/>
                          <a:pt x="16669" y="26601"/>
                        </a:cubicBezTo>
                        <a:lnTo>
                          <a:pt x="20479" y="25649"/>
                        </a:lnTo>
                        <a:cubicBezTo>
                          <a:pt x="18574" y="19934"/>
                          <a:pt x="11906" y="17076"/>
                          <a:pt x="7144" y="13266"/>
                        </a:cubicBezTo>
                        <a:cubicBezTo>
                          <a:pt x="4286" y="10409"/>
                          <a:pt x="1429" y="3741"/>
                          <a:pt x="8096" y="3741"/>
                        </a:cubicBezTo>
                        <a:cubicBezTo>
                          <a:pt x="10954" y="3741"/>
                          <a:pt x="14764" y="5646"/>
                          <a:pt x="16669" y="7551"/>
                        </a:cubicBezTo>
                        <a:cubicBezTo>
                          <a:pt x="21431" y="12314"/>
                          <a:pt x="23336" y="18029"/>
                          <a:pt x="24289" y="24696"/>
                        </a:cubicBezTo>
                        <a:lnTo>
                          <a:pt x="28099" y="23744"/>
                        </a:lnTo>
                        <a:cubicBezTo>
                          <a:pt x="27146" y="16124"/>
                          <a:pt x="24289" y="8504"/>
                          <a:pt x="18574" y="3741"/>
                        </a:cubicBezTo>
                        <a:close/>
                      </a:path>
                    </a:pathLst>
                  </a:custGeom>
                  <a:solidFill>
                    <a:srgbClr val="FF7A9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06" name="图形 132"/>
                  <p:cNvSpPr/>
                  <p:nvPr/>
                </p:nvSpPr>
                <p:spPr>
                  <a:xfrm>
                    <a:off x="8027193" y="4290128"/>
                    <a:ext cx="28098" cy="26601"/>
                  </a:xfrm>
                  <a:custGeom>
                    <a:avLst/>
                    <a:gdLst>
                      <a:gd name="connsiteX0" fmla="*/ 18574 w 28098"/>
                      <a:gd name="connsiteY0" fmla="*/ 3741 h 26601"/>
                      <a:gd name="connsiteX1" fmla="*/ 3334 w 28098"/>
                      <a:gd name="connsiteY1" fmla="*/ 1836 h 26601"/>
                      <a:gd name="connsiteX2" fmla="*/ 2381 w 28098"/>
                      <a:gd name="connsiteY2" fmla="*/ 15171 h 26601"/>
                      <a:gd name="connsiteX3" fmla="*/ 16669 w 28098"/>
                      <a:gd name="connsiteY3" fmla="*/ 26601 h 26601"/>
                      <a:gd name="connsiteX4" fmla="*/ 20479 w 28098"/>
                      <a:gd name="connsiteY4" fmla="*/ 25649 h 26601"/>
                      <a:gd name="connsiteX5" fmla="*/ 7144 w 28098"/>
                      <a:gd name="connsiteY5" fmla="*/ 13266 h 26601"/>
                      <a:gd name="connsiteX6" fmla="*/ 8096 w 28098"/>
                      <a:gd name="connsiteY6" fmla="*/ 3741 h 26601"/>
                      <a:gd name="connsiteX7" fmla="*/ 16669 w 28098"/>
                      <a:gd name="connsiteY7" fmla="*/ 7551 h 26601"/>
                      <a:gd name="connsiteX8" fmla="*/ 24289 w 28098"/>
                      <a:gd name="connsiteY8" fmla="*/ 24696 h 26601"/>
                      <a:gd name="connsiteX9" fmla="*/ 28099 w 28098"/>
                      <a:gd name="connsiteY9" fmla="*/ 23744 h 26601"/>
                      <a:gd name="connsiteX10" fmla="*/ 18574 w 28098"/>
                      <a:gd name="connsiteY10" fmla="*/ 3741 h 266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28098" h="26601">
                        <a:moveTo>
                          <a:pt x="18574" y="3741"/>
                        </a:moveTo>
                        <a:cubicBezTo>
                          <a:pt x="14764" y="884"/>
                          <a:pt x="8096" y="-1974"/>
                          <a:pt x="3334" y="1836"/>
                        </a:cubicBezTo>
                        <a:cubicBezTo>
                          <a:pt x="-1429" y="4694"/>
                          <a:pt x="-476" y="11361"/>
                          <a:pt x="2381" y="15171"/>
                        </a:cubicBezTo>
                        <a:cubicBezTo>
                          <a:pt x="6191" y="19934"/>
                          <a:pt x="13811" y="21839"/>
                          <a:pt x="16669" y="26601"/>
                        </a:cubicBezTo>
                        <a:lnTo>
                          <a:pt x="20479" y="25649"/>
                        </a:lnTo>
                        <a:cubicBezTo>
                          <a:pt x="18574" y="19934"/>
                          <a:pt x="11906" y="17076"/>
                          <a:pt x="7144" y="13266"/>
                        </a:cubicBezTo>
                        <a:cubicBezTo>
                          <a:pt x="4286" y="10409"/>
                          <a:pt x="1429" y="3741"/>
                          <a:pt x="8096" y="3741"/>
                        </a:cubicBezTo>
                        <a:cubicBezTo>
                          <a:pt x="10954" y="3741"/>
                          <a:pt x="14764" y="5646"/>
                          <a:pt x="16669" y="7551"/>
                        </a:cubicBezTo>
                        <a:cubicBezTo>
                          <a:pt x="21431" y="12314"/>
                          <a:pt x="23336" y="18029"/>
                          <a:pt x="24289" y="24696"/>
                        </a:cubicBezTo>
                        <a:lnTo>
                          <a:pt x="28099" y="23744"/>
                        </a:lnTo>
                        <a:cubicBezTo>
                          <a:pt x="27146" y="16124"/>
                          <a:pt x="24289" y="8504"/>
                          <a:pt x="18574" y="3741"/>
                        </a:cubicBezTo>
                        <a:close/>
                      </a:path>
                    </a:pathLst>
                  </a:custGeom>
                  <a:solidFill>
                    <a:srgbClr val="FF911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grpSp>
                <p:nvGrpSpPr>
                  <p:cNvPr id="207" name="图形 132"/>
                  <p:cNvGrpSpPr/>
                  <p:nvPr/>
                </p:nvGrpSpPr>
                <p:grpSpPr>
                  <a:xfrm>
                    <a:off x="8061006" y="4353062"/>
                    <a:ext cx="59055" cy="55107"/>
                    <a:chOff x="8061006" y="4353062"/>
                    <a:chExt cx="59055" cy="55107"/>
                  </a:xfrm>
                  <a:solidFill>
                    <a:srgbClr val="FF911A"/>
                  </a:solidFill>
                </p:grpSpPr>
                <p:sp>
                  <p:nvSpPr>
                    <p:cNvPr id="208" name="图形 132"/>
                    <p:cNvSpPr/>
                    <p:nvPr/>
                  </p:nvSpPr>
                  <p:spPr>
                    <a:xfrm>
                      <a:off x="8061006" y="4353062"/>
                      <a:ext cx="59055" cy="55107"/>
                    </a:xfrm>
                    <a:custGeom>
                      <a:avLst/>
                      <a:gdLst>
                        <a:gd name="connsiteX0" fmla="*/ 29528 w 59055"/>
                        <a:gd name="connsiteY0" fmla="*/ 38915 h 55107"/>
                        <a:gd name="connsiteX1" fmla="*/ 59055 w 59055"/>
                        <a:gd name="connsiteY1" fmla="*/ 55108 h 55107"/>
                        <a:gd name="connsiteX2" fmla="*/ 46673 w 59055"/>
                        <a:gd name="connsiteY2" fmla="*/ 13198 h 55107"/>
                        <a:gd name="connsiteX3" fmla="*/ 19050 w 59055"/>
                        <a:gd name="connsiteY3" fmla="*/ 1768 h 55107"/>
                        <a:gd name="connsiteX4" fmla="*/ 0 w 59055"/>
                        <a:gd name="connsiteY4" fmla="*/ 815 h 55107"/>
                        <a:gd name="connsiteX5" fmla="*/ 3810 w 59055"/>
                        <a:gd name="connsiteY5" fmla="*/ 21770 h 55107"/>
                        <a:gd name="connsiteX6" fmla="*/ 6668 w 59055"/>
                        <a:gd name="connsiteY6" fmla="*/ 36058 h 55107"/>
                        <a:gd name="connsiteX7" fmla="*/ 29528 w 59055"/>
                        <a:gd name="connsiteY7" fmla="*/ 38915 h 5510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59055" h="55107">
                          <a:moveTo>
                            <a:pt x="29528" y="38915"/>
                          </a:moveTo>
                          <a:cubicBezTo>
                            <a:pt x="40005" y="42725"/>
                            <a:pt x="51435" y="47488"/>
                            <a:pt x="59055" y="55108"/>
                          </a:cubicBezTo>
                          <a:cubicBezTo>
                            <a:pt x="58103" y="43678"/>
                            <a:pt x="51435" y="16055"/>
                            <a:pt x="46673" y="13198"/>
                          </a:cubicBezTo>
                          <a:cubicBezTo>
                            <a:pt x="46673" y="13198"/>
                            <a:pt x="32385" y="3673"/>
                            <a:pt x="19050" y="1768"/>
                          </a:cubicBezTo>
                          <a:cubicBezTo>
                            <a:pt x="13335" y="815"/>
                            <a:pt x="5715" y="-1090"/>
                            <a:pt x="0" y="815"/>
                          </a:cubicBezTo>
                          <a:cubicBezTo>
                            <a:pt x="0" y="7483"/>
                            <a:pt x="1905" y="15103"/>
                            <a:pt x="3810" y="21770"/>
                          </a:cubicBezTo>
                          <a:cubicBezTo>
                            <a:pt x="5715" y="27485"/>
                            <a:pt x="5715" y="30343"/>
                            <a:pt x="6668" y="36058"/>
                          </a:cubicBezTo>
                          <a:cubicBezTo>
                            <a:pt x="18098" y="35105"/>
                            <a:pt x="21908" y="37010"/>
                            <a:pt x="29528" y="38915"/>
                          </a:cubicBezTo>
                          <a:close/>
                        </a:path>
                      </a:pathLst>
                    </a:custGeom>
                    <a:solidFill>
                      <a:srgbClr val="FF911A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zh-CN" altLang="en-US"/>
                    </a:p>
                  </p:txBody>
                </p:sp>
                <p:sp>
                  <p:nvSpPr>
                    <p:cNvPr id="209" name="图形 132"/>
                    <p:cNvSpPr/>
                    <p:nvPr/>
                  </p:nvSpPr>
                  <p:spPr>
                    <a:xfrm>
                      <a:off x="8066721" y="4361497"/>
                      <a:ext cx="40005" cy="11853"/>
                    </a:xfrm>
                    <a:custGeom>
                      <a:avLst/>
                      <a:gdLst>
                        <a:gd name="connsiteX0" fmla="*/ 40005 w 40005"/>
                        <a:gd name="connsiteY0" fmla="*/ 11430 h 11853"/>
                        <a:gd name="connsiteX1" fmla="*/ 20955 w 40005"/>
                        <a:gd name="connsiteY1" fmla="*/ 2858 h 11853"/>
                        <a:gd name="connsiteX2" fmla="*/ 0 w 40005"/>
                        <a:gd name="connsiteY2" fmla="*/ 0 h 11853"/>
                        <a:gd name="connsiteX3" fmla="*/ 0 w 40005"/>
                        <a:gd name="connsiteY3" fmla="*/ 0 h 11853"/>
                        <a:gd name="connsiteX4" fmla="*/ 20003 w 40005"/>
                        <a:gd name="connsiteY4" fmla="*/ 2858 h 11853"/>
                        <a:gd name="connsiteX5" fmla="*/ 40005 w 40005"/>
                        <a:gd name="connsiteY5" fmla="*/ 11430 h 11853"/>
                        <a:gd name="connsiteX6" fmla="*/ 40005 w 40005"/>
                        <a:gd name="connsiteY6" fmla="*/ 11430 h 1185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40005" h="11853">
                          <a:moveTo>
                            <a:pt x="40005" y="11430"/>
                          </a:moveTo>
                          <a:cubicBezTo>
                            <a:pt x="34290" y="7620"/>
                            <a:pt x="27622" y="4763"/>
                            <a:pt x="20955" y="2858"/>
                          </a:cubicBezTo>
                          <a:cubicBezTo>
                            <a:pt x="14288" y="953"/>
                            <a:pt x="6668" y="0"/>
                            <a:pt x="0" y="0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6668" y="953"/>
                            <a:pt x="13335" y="953"/>
                            <a:pt x="20003" y="2858"/>
                          </a:cubicBezTo>
                          <a:cubicBezTo>
                            <a:pt x="27622" y="5715"/>
                            <a:pt x="33338" y="8573"/>
                            <a:pt x="40005" y="11430"/>
                          </a:cubicBezTo>
                          <a:cubicBezTo>
                            <a:pt x="40005" y="12383"/>
                            <a:pt x="40005" y="11430"/>
                            <a:pt x="40005" y="11430"/>
                          </a:cubicBezTo>
                          <a:close/>
                        </a:path>
                      </a:pathLst>
                    </a:custGeom>
                    <a:solidFill>
                      <a:srgbClr val="FF911A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zh-CN" altLang="en-US"/>
                    </a:p>
                  </p:txBody>
                </p:sp>
                <p:sp>
                  <p:nvSpPr>
                    <p:cNvPr id="210" name="图形 132"/>
                    <p:cNvSpPr/>
                    <p:nvPr/>
                  </p:nvSpPr>
                  <p:spPr>
                    <a:xfrm>
                      <a:off x="8068627" y="4371022"/>
                      <a:ext cx="40004" cy="11430"/>
                    </a:xfrm>
                    <a:custGeom>
                      <a:avLst/>
                      <a:gdLst>
                        <a:gd name="connsiteX0" fmla="*/ 40005 w 40004"/>
                        <a:gd name="connsiteY0" fmla="*/ 11430 h 11430"/>
                        <a:gd name="connsiteX1" fmla="*/ 20955 w 40004"/>
                        <a:gd name="connsiteY1" fmla="*/ 2858 h 11430"/>
                        <a:gd name="connsiteX2" fmla="*/ 0 w 40004"/>
                        <a:gd name="connsiteY2" fmla="*/ 0 h 11430"/>
                        <a:gd name="connsiteX3" fmla="*/ 0 w 40004"/>
                        <a:gd name="connsiteY3" fmla="*/ 0 h 11430"/>
                        <a:gd name="connsiteX4" fmla="*/ 20003 w 40004"/>
                        <a:gd name="connsiteY4" fmla="*/ 2858 h 11430"/>
                        <a:gd name="connsiteX5" fmla="*/ 40005 w 40004"/>
                        <a:gd name="connsiteY5" fmla="*/ 11430 h 11430"/>
                        <a:gd name="connsiteX6" fmla="*/ 40005 w 40004"/>
                        <a:gd name="connsiteY6" fmla="*/ 11430 h 1143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40004" h="11430">
                          <a:moveTo>
                            <a:pt x="40005" y="11430"/>
                          </a:moveTo>
                          <a:cubicBezTo>
                            <a:pt x="34290" y="7620"/>
                            <a:pt x="27622" y="4763"/>
                            <a:pt x="20955" y="2858"/>
                          </a:cubicBezTo>
                          <a:cubicBezTo>
                            <a:pt x="14288" y="953"/>
                            <a:pt x="6667" y="0"/>
                            <a:pt x="0" y="0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6667" y="953"/>
                            <a:pt x="13335" y="953"/>
                            <a:pt x="20003" y="2858"/>
                          </a:cubicBezTo>
                          <a:cubicBezTo>
                            <a:pt x="26670" y="5715"/>
                            <a:pt x="33338" y="8573"/>
                            <a:pt x="40005" y="11430"/>
                          </a:cubicBezTo>
                          <a:cubicBezTo>
                            <a:pt x="39053" y="11430"/>
                            <a:pt x="40005" y="11430"/>
                            <a:pt x="40005" y="11430"/>
                          </a:cubicBezTo>
                          <a:close/>
                        </a:path>
                      </a:pathLst>
                    </a:custGeom>
                    <a:solidFill>
                      <a:srgbClr val="FF911A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zh-CN" altLang="en-US"/>
                    </a:p>
                  </p:txBody>
                </p:sp>
                <p:sp>
                  <p:nvSpPr>
                    <p:cNvPr id="211" name="图形 132"/>
                    <p:cNvSpPr/>
                    <p:nvPr/>
                  </p:nvSpPr>
                  <p:spPr>
                    <a:xfrm>
                      <a:off x="8071484" y="4381500"/>
                      <a:ext cx="40005" cy="11429"/>
                    </a:xfrm>
                    <a:custGeom>
                      <a:avLst/>
                      <a:gdLst>
                        <a:gd name="connsiteX0" fmla="*/ 40005 w 40005"/>
                        <a:gd name="connsiteY0" fmla="*/ 11430 h 11429"/>
                        <a:gd name="connsiteX1" fmla="*/ 20955 w 40005"/>
                        <a:gd name="connsiteY1" fmla="*/ 2858 h 11429"/>
                        <a:gd name="connsiteX2" fmla="*/ 0 w 40005"/>
                        <a:gd name="connsiteY2" fmla="*/ 0 h 11429"/>
                        <a:gd name="connsiteX3" fmla="*/ 0 w 40005"/>
                        <a:gd name="connsiteY3" fmla="*/ 0 h 11429"/>
                        <a:gd name="connsiteX4" fmla="*/ 20003 w 40005"/>
                        <a:gd name="connsiteY4" fmla="*/ 2858 h 11429"/>
                        <a:gd name="connsiteX5" fmla="*/ 40005 w 40005"/>
                        <a:gd name="connsiteY5" fmla="*/ 11430 h 11429"/>
                        <a:gd name="connsiteX6" fmla="*/ 40005 w 40005"/>
                        <a:gd name="connsiteY6" fmla="*/ 11430 h 1142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40005" h="11429">
                          <a:moveTo>
                            <a:pt x="40005" y="11430"/>
                          </a:moveTo>
                          <a:cubicBezTo>
                            <a:pt x="34290" y="7620"/>
                            <a:pt x="27622" y="4763"/>
                            <a:pt x="20955" y="2858"/>
                          </a:cubicBezTo>
                          <a:cubicBezTo>
                            <a:pt x="14288" y="953"/>
                            <a:pt x="6668" y="0"/>
                            <a:pt x="0" y="0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6668" y="953"/>
                            <a:pt x="13335" y="953"/>
                            <a:pt x="20003" y="2858"/>
                          </a:cubicBezTo>
                          <a:cubicBezTo>
                            <a:pt x="27622" y="5715"/>
                            <a:pt x="33338" y="8572"/>
                            <a:pt x="40005" y="11430"/>
                          </a:cubicBezTo>
                          <a:cubicBezTo>
                            <a:pt x="40005" y="11430"/>
                            <a:pt x="40005" y="11430"/>
                            <a:pt x="40005" y="11430"/>
                          </a:cubicBezTo>
                          <a:close/>
                        </a:path>
                      </a:pathLst>
                    </a:custGeom>
                    <a:solidFill>
                      <a:srgbClr val="FF911A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zh-CN" altLang="en-US"/>
                    </a:p>
                  </p:txBody>
                </p:sp>
              </p:grpSp>
            </p:grpSp>
          </p:grpSp>
          <p:sp>
            <p:nvSpPr>
              <p:cNvPr id="212" name="图形 132"/>
              <p:cNvSpPr/>
              <p:nvPr/>
            </p:nvSpPr>
            <p:spPr>
              <a:xfrm>
                <a:off x="4730748" y="2082940"/>
                <a:ext cx="3826192" cy="1170147"/>
              </a:xfrm>
              <a:custGeom>
                <a:avLst/>
                <a:gdLst>
                  <a:gd name="connsiteX0" fmla="*/ 0 w 3826192"/>
                  <a:gd name="connsiteY0" fmla="*/ 102395 h 1170147"/>
                  <a:gd name="connsiteX1" fmla="*/ 947738 w 3826192"/>
                  <a:gd name="connsiteY1" fmla="*/ 35720 h 1170147"/>
                  <a:gd name="connsiteX2" fmla="*/ 2681288 w 3826192"/>
                  <a:gd name="connsiteY2" fmla="*/ 59533 h 1170147"/>
                  <a:gd name="connsiteX3" fmla="*/ 3764280 w 3826192"/>
                  <a:gd name="connsiteY3" fmla="*/ 106205 h 1170147"/>
                  <a:gd name="connsiteX4" fmla="*/ 3786188 w 3826192"/>
                  <a:gd name="connsiteY4" fmla="*/ 812008 h 1170147"/>
                  <a:gd name="connsiteX5" fmla="*/ 3826193 w 3826192"/>
                  <a:gd name="connsiteY5" fmla="*/ 1170148 h 1170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826192" h="1170147">
                    <a:moveTo>
                      <a:pt x="0" y="102395"/>
                    </a:moveTo>
                    <a:cubicBezTo>
                      <a:pt x="347663" y="124303"/>
                      <a:pt x="607695" y="46198"/>
                      <a:pt x="947738" y="35720"/>
                    </a:cubicBezTo>
                    <a:cubicBezTo>
                      <a:pt x="1528763" y="18575"/>
                      <a:pt x="2103120" y="121445"/>
                      <a:pt x="2681288" y="59533"/>
                    </a:cubicBezTo>
                    <a:cubicBezTo>
                      <a:pt x="3270885" y="-3332"/>
                      <a:pt x="3588068" y="-51910"/>
                      <a:pt x="3764280" y="106205"/>
                    </a:cubicBezTo>
                    <a:cubicBezTo>
                      <a:pt x="3853815" y="186215"/>
                      <a:pt x="3768090" y="364333"/>
                      <a:pt x="3786188" y="812008"/>
                    </a:cubicBezTo>
                    <a:cubicBezTo>
                      <a:pt x="3791903" y="956788"/>
                      <a:pt x="3822383" y="1092043"/>
                      <a:pt x="3826193" y="1170148"/>
                    </a:cubicBezTo>
                  </a:path>
                </a:pathLst>
              </a:custGeom>
              <a:noFill/>
              <a:ln w="19050" cap="rnd">
                <a:solidFill>
                  <a:srgbClr val="4AA0DB"/>
                </a:solidFill>
                <a:prstDash val="solid"/>
                <a:round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3" name="图形 132"/>
              <p:cNvSpPr/>
              <p:nvPr/>
            </p:nvSpPr>
            <p:spPr>
              <a:xfrm>
                <a:off x="4238624" y="2273617"/>
                <a:ext cx="350520" cy="38100"/>
              </a:xfrm>
              <a:custGeom>
                <a:avLst/>
                <a:gdLst>
                  <a:gd name="connsiteX0" fmla="*/ 0 w 350520"/>
                  <a:gd name="connsiteY0" fmla="*/ 0 h 38100"/>
                  <a:gd name="connsiteX1" fmla="*/ 350520 w 350520"/>
                  <a:gd name="connsiteY1" fmla="*/ 38100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50520" h="38100">
                    <a:moveTo>
                      <a:pt x="0" y="0"/>
                    </a:moveTo>
                    <a:cubicBezTo>
                      <a:pt x="66675" y="7620"/>
                      <a:pt x="271463" y="31433"/>
                      <a:pt x="350520" y="38100"/>
                    </a:cubicBezTo>
                  </a:path>
                </a:pathLst>
              </a:custGeom>
              <a:noFill/>
              <a:ln w="19050" cap="rnd">
                <a:solidFill>
                  <a:srgbClr val="4AA0DB"/>
                </a:solidFill>
                <a:prstDash val="solid"/>
                <a:round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4" name="图形 132"/>
              <p:cNvSpPr/>
              <p:nvPr/>
            </p:nvSpPr>
            <p:spPr>
              <a:xfrm>
                <a:off x="3518687" y="2715577"/>
                <a:ext cx="3692689" cy="1924278"/>
              </a:xfrm>
              <a:custGeom>
                <a:avLst/>
                <a:gdLst>
                  <a:gd name="connsiteX0" fmla="*/ 3692690 w 3692689"/>
                  <a:gd name="connsiteY0" fmla="*/ 1843088 h 1924278"/>
                  <a:gd name="connsiteX1" fmla="*/ 3573627 w 3692689"/>
                  <a:gd name="connsiteY1" fmla="*/ 1837373 h 1924278"/>
                  <a:gd name="connsiteX2" fmla="*/ 2893542 w 3692689"/>
                  <a:gd name="connsiteY2" fmla="*/ 1920240 h 1924278"/>
                  <a:gd name="connsiteX3" fmla="*/ 1159992 w 3692689"/>
                  <a:gd name="connsiteY3" fmla="*/ 1877378 h 1924278"/>
                  <a:gd name="connsiteX4" fmla="*/ 76999 w 3692689"/>
                  <a:gd name="connsiteY4" fmla="*/ 1764030 h 1924278"/>
                  <a:gd name="connsiteX5" fmla="*/ 55092 w 3692689"/>
                  <a:gd name="connsiteY5" fmla="*/ 1124903 h 1924278"/>
                  <a:gd name="connsiteX6" fmla="*/ 16039 w 3692689"/>
                  <a:gd name="connsiteY6" fmla="*/ 0 h 19242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92689" h="1924278">
                    <a:moveTo>
                      <a:pt x="3692690" y="1843088"/>
                    </a:moveTo>
                    <a:cubicBezTo>
                      <a:pt x="3653637" y="1839278"/>
                      <a:pt x="3614584" y="1837373"/>
                      <a:pt x="3573627" y="1837373"/>
                    </a:cubicBezTo>
                    <a:cubicBezTo>
                      <a:pt x="3225012" y="1837373"/>
                      <a:pt x="3234537" y="1909763"/>
                      <a:pt x="2893542" y="1920240"/>
                    </a:cubicBezTo>
                    <a:cubicBezTo>
                      <a:pt x="2312517" y="1937385"/>
                      <a:pt x="1738159" y="1815465"/>
                      <a:pt x="1159992" y="1877378"/>
                    </a:cubicBezTo>
                    <a:cubicBezTo>
                      <a:pt x="570394" y="1940242"/>
                      <a:pt x="192252" y="1970723"/>
                      <a:pt x="76999" y="1764030"/>
                    </a:cubicBezTo>
                    <a:cubicBezTo>
                      <a:pt x="14134" y="1651635"/>
                      <a:pt x="110337" y="1483995"/>
                      <a:pt x="55092" y="1124903"/>
                    </a:cubicBezTo>
                    <a:cubicBezTo>
                      <a:pt x="-43016" y="476250"/>
                      <a:pt x="20802" y="79058"/>
                      <a:pt x="16039" y="0"/>
                    </a:cubicBezTo>
                  </a:path>
                </a:pathLst>
              </a:custGeom>
              <a:noFill/>
              <a:ln w="19050" cap="rnd">
                <a:solidFill>
                  <a:srgbClr val="4AA0DB"/>
                </a:solidFill>
                <a:prstDash val="solid"/>
                <a:round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5" name="图形 132"/>
              <p:cNvSpPr/>
              <p:nvPr/>
            </p:nvSpPr>
            <p:spPr>
              <a:xfrm>
                <a:off x="7333296" y="4574857"/>
                <a:ext cx="253365" cy="51435"/>
              </a:xfrm>
              <a:custGeom>
                <a:avLst/>
                <a:gdLst>
                  <a:gd name="connsiteX0" fmla="*/ 253365 w 253365"/>
                  <a:gd name="connsiteY0" fmla="*/ 51435 h 51435"/>
                  <a:gd name="connsiteX1" fmla="*/ 0 w 253365"/>
                  <a:gd name="connsiteY1" fmla="*/ 0 h 51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53365" h="51435">
                    <a:moveTo>
                      <a:pt x="253365" y="51435"/>
                    </a:moveTo>
                    <a:cubicBezTo>
                      <a:pt x="196215" y="39052"/>
                      <a:pt x="62865" y="9525"/>
                      <a:pt x="0" y="0"/>
                    </a:cubicBezTo>
                  </a:path>
                </a:pathLst>
              </a:custGeom>
              <a:noFill/>
              <a:ln w="19050" cap="rnd">
                <a:solidFill>
                  <a:srgbClr val="4AA0DB"/>
                </a:solidFill>
                <a:prstDash val="solid"/>
                <a:round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6" name="图形 132"/>
              <p:cNvSpPr/>
              <p:nvPr/>
            </p:nvSpPr>
            <p:spPr>
              <a:xfrm>
                <a:off x="7693342" y="4654867"/>
                <a:ext cx="126682" cy="6705"/>
              </a:xfrm>
              <a:custGeom>
                <a:avLst/>
                <a:gdLst>
                  <a:gd name="connsiteX0" fmla="*/ 126682 w 126682"/>
                  <a:gd name="connsiteY0" fmla="*/ 6667 h 6705"/>
                  <a:gd name="connsiteX1" fmla="*/ 0 w 126682"/>
                  <a:gd name="connsiteY1" fmla="*/ 0 h 67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682" h="6705">
                    <a:moveTo>
                      <a:pt x="126682" y="6667"/>
                    </a:moveTo>
                    <a:cubicBezTo>
                      <a:pt x="74295" y="6667"/>
                      <a:pt x="52388" y="7620"/>
                      <a:pt x="0" y="0"/>
                    </a:cubicBezTo>
                  </a:path>
                </a:pathLst>
              </a:custGeom>
              <a:noFill/>
              <a:ln w="19050" cap="rnd">
                <a:solidFill>
                  <a:srgbClr val="4AA0DB"/>
                </a:solidFill>
                <a:prstDash val="solid"/>
                <a:round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grpSp>
            <p:nvGrpSpPr>
              <p:cNvPr id="217" name="图形 132"/>
              <p:cNvGrpSpPr/>
              <p:nvPr/>
            </p:nvGrpSpPr>
            <p:grpSpPr>
              <a:xfrm>
                <a:off x="3500437" y="2181225"/>
                <a:ext cx="716524" cy="533400"/>
                <a:chOff x="3500437" y="2181225"/>
                <a:chExt cx="716524" cy="533400"/>
              </a:xfrm>
            </p:grpSpPr>
            <p:grpSp>
              <p:nvGrpSpPr>
                <p:cNvPr id="218" name="图形 132"/>
                <p:cNvGrpSpPr/>
                <p:nvPr/>
              </p:nvGrpSpPr>
              <p:grpSpPr>
                <a:xfrm>
                  <a:off x="3627698" y="2414587"/>
                  <a:ext cx="589263" cy="300037"/>
                  <a:chOff x="3627698" y="2414587"/>
                  <a:chExt cx="589263" cy="300037"/>
                </a:xfrm>
              </p:grpSpPr>
              <p:sp>
                <p:nvSpPr>
                  <p:cNvPr id="219" name="图形 132"/>
                  <p:cNvSpPr/>
                  <p:nvPr/>
                </p:nvSpPr>
                <p:spPr>
                  <a:xfrm>
                    <a:off x="3655694" y="2534602"/>
                    <a:ext cx="555307" cy="180022"/>
                  </a:xfrm>
                  <a:custGeom>
                    <a:avLst/>
                    <a:gdLst>
                      <a:gd name="connsiteX0" fmla="*/ 555308 w 555307"/>
                      <a:gd name="connsiteY0" fmla="*/ 48578 h 180022"/>
                      <a:gd name="connsiteX1" fmla="*/ 102870 w 555307"/>
                      <a:gd name="connsiteY1" fmla="*/ 180023 h 180022"/>
                      <a:gd name="connsiteX2" fmla="*/ 6668 w 555307"/>
                      <a:gd name="connsiteY2" fmla="*/ 104775 h 180022"/>
                      <a:gd name="connsiteX3" fmla="*/ 1905 w 555307"/>
                      <a:gd name="connsiteY3" fmla="*/ 98108 h 180022"/>
                      <a:gd name="connsiteX4" fmla="*/ 0 w 555307"/>
                      <a:gd name="connsiteY4" fmla="*/ 89535 h 180022"/>
                      <a:gd name="connsiteX5" fmla="*/ 346710 w 555307"/>
                      <a:gd name="connsiteY5" fmla="*/ 0 h 180022"/>
                      <a:gd name="connsiteX6" fmla="*/ 552450 w 555307"/>
                      <a:gd name="connsiteY6" fmla="*/ 35243 h 180022"/>
                      <a:gd name="connsiteX7" fmla="*/ 555308 w 555307"/>
                      <a:gd name="connsiteY7" fmla="*/ 48578 h 1800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555307" h="180022">
                        <a:moveTo>
                          <a:pt x="555308" y="48578"/>
                        </a:moveTo>
                        <a:lnTo>
                          <a:pt x="102870" y="180023"/>
                        </a:lnTo>
                        <a:lnTo>
                          <a:pt x="6668" y="104775"/>
                        </a:lnTo>
                        <a:cubicBezTo>
                          <a:pt x="4763" y="102870"/>
                          <a:pt x="2858" y="100965"/>
                          <a:pt x="1905" y="98108"/>
                        </a:cubicBezTo>
                        <a:lnTo>
                          <a:pt x="0" y="89535"/>
                        </a:lnTo>
                        <a:lnTo>
                          <a:pt x="346710" y="0"/>
                        </a:lnTo>
                        <a:lnTo>
                          <a:pt x="552450" y="35243"/>
                        </a:lnTo>
                        <a:lnTo>
                          <a:pt x="555308" y="48578"/>
                        </a:lnTo>
                        <a:close/>
                      </a:path>
                    </a:pathLst>
                  </a:custGeom>
                  <a:solidFill>
                    <a:srgbClr val="FFA84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20" name="图形 132"/>
                  <p:cNvSpPr/>
                  <p:nvPr/>
                </p:nvSpPr>
                <p:spPr>
                  <a:xfrm>
                    <a:off x="3655694" y="2535555"/>
                    <a:ext cx="555307" cy="179069"/>
                  </a:xfrm>
                  <a:custGeom>
                    <a:avLst/>
                    <a:gdLst>
                      <a:gd name="connsiteX0" fmla="*/ 0 w 555307"/>
                      <a:gd name="connsiteY0" fmla="*/ 88582 h 179069"/>
                      <a:gd name="connsiteX1" fmla="*/ 1905 w 555307"/>
                      <a:gd name="connsiteY1" fmla="*/ 97155 h 179069"/>
                      <a:gd name="connsiteX2" fmla="*/ 6668 w 555307"/>
                      <a:gd name="connsiteY2" fmla="*/ 103822 h 179069"/>
                      <a:gd name="connsiteX3" fmla="*/ 102870 w 555307"/>
                      <a:gd name="connsiteY3" fmla="*/ 179070 h 179069"/>
                      <a:gd name="connsiteX4" fmla="*/ 555308 w 555307"/>
                      <a:gd name="connsiteY4" fmla="*/ 48577 h 179069"/>
                      <a:gd name="connsiteX5" fmla="*/ 551498 w 555307"/>
                      <a:gd name="connsiteY5" fmla="*/ 35243 h 179069"/>
                      <a:gd name="connsiteX6" fmla="*/ 345758 w 555307"/>
                      <a:gd name="connsiteY6" fmla="*/ 0 h 179069"/>
                      <a:gd name="connsiteX7" fmla="*/ 10478 w 555307"/>
                      <a:gd name="connsiteY7" fmla="*/ 85725 h 179069"/>
                      <a:gd name="connsiteX8" fmla="*/ 0 w 555307"/>
                      <a:gd name="connsiteY8" fmla="*/ 88582 h 1790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555307" h="179069">
                        <a:moveTo>
                          <a:pt x="0" y="88582"/>
                        </a:moveTo>
                        <a:lnTo>
                          <a:pt x="1905" y="97155"/>
                        </a:lnTo>
                        <a:cubicBezTo>
                          <a:pt x="2858" y="100013"/>
                          <a:pt x="4763" y="102870"/>
                          <a:pt x="6668" y="103822"/>
                        </a:cubicBezTo>
                        <a:lnTo>
                          <a:pt x="102870" y="179070"/>
                        </a:lnTo>
                        <a:lnTo>
                          <a:pt x="555308" y="48577"/>
                        </a:lnTo>
                        <a:lnTo>
                          <a:pt x="551498" y="35243"/>
                        </a:lnTo>
                        <a:lnTo>
                          <a:pt x="345758" y="0"/>
                        </a:lnTo>
                        <a:lnTo>
                          <a:pt x="10478" y="85725"/>
                        </a:lnTo>
                        <a:lnTo>
                          <a:pt x="0" y="88582"/>
                        </a:lnTo>
                        <a:close/>
                      </a:path>
                    </a:pathLst>
                  </a:custGeom>
                  <a:solidFill>
                    <a:srgbClr val="FFA84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21" name="图形 132"/>
                  <p:cNvSpPr/>
                  <p:nvPr/>
                </p:nvSpPr>
                <p:spPr>
                  <a:xfrm>
                    <a:off x="3655694" y="2621280"/>
                    <a:ext cx="103822" cy="93344"/>
                  </a:xfrm>
                  <a:custGeom>
                    <a:avLst/>
                    <a:gdLst>
                      <a:gd name="connsiteX0" fmla="*/ 0 w 103822"/>
                      <a:gd name="connsiteY0" fmla="*/ 2857 h 93344"/>
                      <a:gd name="connsiteX1" fmla="*/ 1905 w 103822"/>
                      <a:gd name="connsiteY1" fmla="*/ 11430 h 93344"/>
                      <a:gd name="connsiteX2" fmla="*/ 6668 w 103822"/>
                      <a:gd name="connsiteY2" fmla="*/ 18097 h 93344"/>
                      <a:gd name="connsiteX3" fmla="*/ 102870 w 103822"/>
                      <a:gd name="connsiteY3" fmla="*/ 93345 h 93344"/>
                      <a:gd name="connsiteX4" fmla="*/ 103823 w 103822"/>
                      <a:gd name="connsiteY4" fmla="*/ 82868 h 93344"/>
                      <a:gd name="connsiteX5" fmla="*/ 96203 w 103822"/>
                      <a:gd name="connsiteY5" fmla="*/ 69532 h 93344"/>
                      <a:gd name="connsiteX6" fmla="*/ 11430 w 103822"/>
                      <a:gd name="connsiteY6" fmla="*/ 0 h 93344"/>
                      <a:gd name="connsiteX7" fmla="*/ 0 w 103822"/>
                      <a:gd name="connsiteY7" fmla="*/ 2857 h 933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03822" h="93344">
                        <a:moveTo>
                          <a:pt x="0" y="2857"/>
                        </a:moveTo>
                        <a:lnTo>
                          <a:pt x="1905" y="11430"/>
                        </a:lnTo>
                        <a:cubicBezTo>
                          <a:pt x="2858" y="14288"/>
                          <a:pt x="4763" y="17145"/>
                          <a:pt x="6668" y="18097"/>
                        </a:cubicBezTo>
                        <a:lnTo>
                          <a:pt x="102870" y="93345"/>
                        </a:lnTo>
                        <a:lnTo>
                          <a:pt x="103823" y="82868"/>
                        </a:lnTo>
                        <a:lnTo>
                          <a:pt x="96203" y="69532"/>
                        </a:lnTo>
                        <a:lnTo>
                          <a:pt x="11430" y="0"/>
                        </a:lnTo>
                        <a:lnTo>
                          <a:pt x="0" y="2857"/>
                        </a:lnTo>
                        <a:close/>
                      </a:path>
                    </a:pathLst>
                  </a:custGeom>
                  <a:solidFill>
                    <a:srgbClr val="FFA84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22" name="图形 132"/>
                  <p:cNvSpPr/>
                  <p:nvPr/>
                </p:nvSpPr>
                <p:spPr>
                  <a:xfrm>
                    <a:off x="3655694" y="2522219"/>
                    <a:ext cx="552450" cy="181927"/>
                  </a:xfrm>
                  <a:custGeom>
                    <a:avLst/>
                    <a:gdLst>
                      <a:gd name="connsiteX0" fmla="*/ 552450 w 552450"/>
                      <a:gd name="connsiteY0" fmla="*/ 48578 h 181927"/>
                      <a:gd name="connsiteX1" fmla="*/ 103823 w 552450"/>
                      <a:gd name="connsiteY1" fmla="*/ 181928 h 181927"/>
                      <a:gd name="connsiteX2" fmla="*/ 0 w 552450"/>
                      <a:gd name="connsiteY2" fmla="*/ 101918 h 181927"/>
                      <a:gd name="connsiteX3" fmla="*/ 342900 w 552450"/>
                      <a:gd name="connsiteY3" fmla="*/ 0 h 1819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52450" h="181927">
                        <a:moveTo>
                          <a:pt x="552450" y="48578"/>
                        </a:moveTo>
                        <a:lnTo>
                          <a:pt x="103823" y="181928"/>
                        </a:lnTo>
                        <a:lnTo>
                          <a:pt x="0" y="101918"/>
                        </a:lnTo>
                        <a:lnTo>
                          <a:pt x="342900" y="0"/>
                        </a:lnTo>
                        <a:close/>
                      </a:path>
                    </a:pathLst>
                  </a:custGeom>
                  <a:solidFill>
                    <a:srgbClr val="A8E4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23" name="图形 132"/>
                  <p:cNvSpPr/>
                  <p:nvPr/>
                </p:nvSpPr>
                <p:spPr>
                  <a:xfrm>
                    <a:off x="3630929" y="2524125"/>
                    <a:ext cx="148589" cy="180975"/>
                  </a:xfrm>
                  <a:custGeom>
                    <a:avLst/>
                    <a:gdLst>
                      <a:gd name="connsiteX0" fmla="*/ 2858 w 148589"/>
                      <a:gd name="connsiteY0" fmla="*/ 0 h 180975"/>
                      <a:gd name="connsiteX1" fmla="*/ 0 w 148589"/>
                      <a:gd name="connsiteY1" fmla="*/ 9525 h 180975"/>
                      <a:gd name="connsiteX2" fmla="*/ 24765 w 148589"/>
                      <a:gd name="connsiteY2" fmla="*/ 100965 h 180975"/>
                      <a:gd name="connsiteX3" fmla="*/ 128588 w 148589"/>
                      <a:gd name="connsiteY3" fmla="*/ 180975 h 180975"/>
                      <a:gd name="connsiteX4" fmla="*/ 148590 w 148589"/>
                      <a:gd name="connsiteY4" fmla="*/ 167640 h 180975"/>
                      <a:gd name="connsiteX5" fmla="*/ 122873 w 148589"/>
                      <a:gd name="connsiteY5" fmla="*/ 59055 h 180975"/>
                      <a:gd name="connsiteX6" fmla="*/ 2858 w 148589"/>
                      <a:gd name="connsiteY6" fmla="*/ 0 h 1809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48589" h="180975">
                        <a:moveTo>
                          <a:pt x="2858" y="0"/>
                        </a:moveTo>
                        <a:lnTo>
                          <a:pt x="0" y="9525"/>
                        </a:lnTo>
                        <a:cubicBezTo>
                          <a:pt x="0" y="9525"/>
                          <a:pt x="31433" y="60007"/>
                          <a:pt x="24765" y="100965"/>
                        </a:cubicBezTo>
                        <a:lnTo>
                          <a:pt x="128588" y="180975"/>
                        </a:lnTo>
                        <a:cubicBezTo>
                          <a:pt x="128588" y="180975"/>
                          <a:pt x="147638" y="175260"/>
                          <a:pt x="148590" y="167640"/>
                        </a:cubicBezTo>
                        <a:cubicBezTo>
                          <a:pt x="148590" y="160973"/>
                          <a:pt x="122873" y="59055"/>
                          <a:pt x="122873" y="59055"/>
                        </a:cubicBezTo>
                        <a:lnTo>
                          <a:pt x="2858" y="0"/>
                        </a:lnTo>
                        <a:close/>
                      </a:path>
                    </a:pathLst>
                  </a:custGeom>
                  <a:solidFill>
                    <a:srgbClr val="F0F0F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24" name="图形 132"/>
                  <p:cNvSpPr/>
                  <p:nvPr/>
                </p:nvSpPr>
                <p:spPr>
                  <a:xfrm>
                    <a:off x="3630929" y="2524125"/>
                    <a:ext cx="148589" cy="180975"/>
                  </a:xfrm>
                  <a:custGeom>
                    <a:avLst/>
                    <a:gdLst>
                      <a:gd name="connsiteX0" fmla="*/ 2858 w 148589"/>
                      <a:gd name="connsiteY0" fmla="*/ 0 h 180975"/>
                      <a:gd name="connsiteX1" fmla="*/ 0 w 148589"/>
                      <a:gd name="connsiteY1" fmla="*/ 9525 h 180975"/>
                      <a:gd name="connsiteX2" fmla="*/ 24765 w 148589"/>
                      <a:gd name="connsiteY2" fmla="*/ 100965 h 180975"/>
                      <a:gd name="connsiteX3" fmla="*/ 128588 w 148589"/>
                      <a:gd name="connsiteY3" fmla="*/ 180975 h 180975"/>
                      <a:gd name="connsiteX4" fmla="*/ 148590 w 148589"/>
                      <a:gd name="connsiteY4" fmla="*/ 167640 h 180975"/>
                      <a:gd name="connsiteX5" fmla="*/ 122873 w 148589"/>
                      <a:gd name="connsiteY5" fmla="*/ 59055 h 180975"/>
                      <a:gd name="connsiteX6" fmla="*/ 2858 w 148589"/>
                      <a:gd name="connsiteY6" fmla="*/ 0 h 1809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48589" h="180975">
                        <a:moveTo>
                          <a:pt x="2858" y="0"/>
                        </a:moveTo>
                        <a:lnTo>
                          <a:pt x="0" y="9525"/>
                        </a:lnTo>
                        <a:cubicBezTo>
                          <a:pt x="0" y="9525"/>
                          <a:pt x="31433" y="60007"/>
                          <a:pt x="24765" y="100965"/>
                        </a:cubicBezTo>
                        <a:lnTo>
                          <a:pt x="128588" y="180975"/>
                        </a:lnTo>
                        <a:cubicBezTo>
                          <a:pt x="128588" y="180975"/>
                          <a:pt x="147638" y="175260"/>
                          <a:pt x="148590" y="167640"/>
                        </a:cubicBezTo>
                        <a:cubicBezTo>
                          <a:pt x="148590" y="160973"/>
                          <a:pt x="122873" y="59055"/>
                          <a:pt x="122873" y="59055"/>
                        </a:cubicBezTo>
                        <a:lnTo>
                          <a:pt x="2858" y="0"/>
                        </a:lnTo>
                        <a:close/>
                      </a:path>
                    </a:pathLst>
                  </a:custGeom>
                  <a:solidFill>
                    <a:srgbClr val="F0F0F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25" name="图形 132"/>
                  <p:cNvSpPr/>
                  <p:nvPr/>
                </p:nvSpPr>
                <p:spPr>
                  <a:xfrm>
                    <a:off x="3630929" y="2524125"/>
                    <a:ext cx="148589" cy="180975"/>
                  </a:xfrm>
                  <a:custGeom>
                    <a:avLst/>
                    <a:gdLst>
                      <a:gd name="connsiteX0" fmla="*/ 2858 w 148589"/>
                      <a:gd name="connsiteY0" fmla="*/ 0 h 180975"/>
                      <a:gd name="connsiteX1" fmla="*/ 0 w 148589"/>
                      <a:gd name="connsiteY1" fmla="*/ 9525 h 180975"/>
                      <a:gd name="connsiteX2" fmla="*/ 24765 w 148589"/>
                      <a:gd name="connsiteY2" fmla="*/ 100965 h 180975"/>
                      <a:gd name="connsiteX3" fmla="*/ 128588 w 148589"/>
                      <a:gd name="connsiteY3" fmla="*/ 180975 h 180975"/>
                      <a:gd name="connsiteX4" fmla="*/ 148590 w 148589"/>
                      <a:gd name="connsiteY4" fmla="*/ 167640 h 180975"/>
                      <a:gd name="connsiteX5" fmla="*/ 122873 w 148589"/>
                      <a:gd name="connsiteY5" fmla="*/ 59055 h 180975"/>
                      <a:gd name="connsiteX6" fmla="*/ 2858 w 148589"/>
                      <a:gd name="connsiteY6" fmla="*/ 0 h 1809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48589" h="180975">
                        <a:moveTo>
                          <a:pt x="2858" y="0"/>
                        </a:moveTo>
                        <a:lnTo>
                          <a:pt x="0" y="9525"/>
                        </a:lnTo>
                        <a:cubicBezTo>
                          <a:pt x="0" y="9525"/>
                          <a:pt x="31433" y="60007"/>
                          <a:pt x="24765" y="100965"/>
                        </a:cubicBezTo>
                        <a:lnTo>
                          <a:pt x="128588" y="180975"/>
                        </a:lnTo>
                        <a:cubicBezTo>
                          <a:pt x="128588" y="180975"/>
                          <a:pt x="147638" y="175260"/>
                          <a:pt x="148590" y="167640"/>
                        </a:cubicBezTo>
                        <a:cubicBezTo>
                          <a:pt x="148590" y="160973"/>
                          <a:pt x="122873" y="59055"/>
                          <a:pt x="122873" y="59055"/>
                        </a:cubicBezTo>
                        <a:lnTo>
                          <a:pt x="2858" y="0"/>
                        </a:lnTo>
                        <a:close/>
                      </a:path>
                    </a:pathLst>
                  </a:custGeom>
                  <a:solidFill>
                    <a:srgbClr val="F0F0F0">
                      <a:alpha val="30000"/>
                    </a:srgb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26" name="图形 132"/>
                  <p:cNvSpPr/>
                  <p:nvPr/>
                </p:nvSpPr>
                <p:spPr>
                  <a:xfrm>
                    <a:off x="3630929" y="2524125"/>
                    <a:ext cx="148589" cy="180975"/>
                  </a:xfrm>
                  <a:custGeom>
                    <a:avLst/>
                    <a:gdLst>
                      <a:gd name="connsiteX0" fmla="*/ 2858 w 148589"/>
                      <a:gd name="connsiteY0" fmla="*/ 0 h 180975"/>
                      <a:gd name="connsiteX1" fmla="*/ 0 w 148589"/>
                      <a:gd name="connsiteY1" fmla="*/ 9525 h 180975"/>
                      <a:gd name="connsiteX2" fmla="*/ 24765 w 148589"/>
                      <a:gd name="connsiteY2" fmla="*/ 100965 h 180975"/>
                      <a:gd name="connsiteX3" fmla="*/ 128588 w 148589"/>
                      <a:gd name="connsiteY3" fmla="*/ 180975 h 180975"/>
                      <a:gd name="connsiteX4" fmla="*/ 148590 w 148589"/>
                      <a:gd name="connsiteY4" fmla="*/ 167640 h 180975"/>
                      <a:gd name="connsiteX5" fmla="*/ 122873 w 148589"/>
                      <a:gd name="connsiteY5" fmla="*/ 59055 h 180975"/>
                      <a:gd name="connsiteX6" fmla="*/ 2858 w 148589"/>
                      <a:gd name="connsiteY6" fmla="*/ 0 h 1809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48589" h="180975">
                        <a:moveTo>
                          <a:pt x="2858" y="0"/>
                        </a:moveTo>
                        <a:lnTo>
                          <a:pt x="0" y="9525"/>
                        </a:lnTo>
                        <a:cubicBezTo>
                          <a:pt x="0" y="9525"/>
                          <a:pt x="31433" y="60007"/>
                          <a:pt x="24765" y="100965"/>
                        </a:cubicBezTo>
                        <a:lnTo>
                          <a:pt x="128588" y="180975"/>
                        </a:lnTo>
                        <a:cubicBezTo>
                          <a:pt x="128588" y="180975"/>
                          <a:pt x="147638" y="175260"/>
                          <a:pt x="148590" y="167640"/>
                        </a:cubicBezTo>
                        <a:cubicBezTo>
                          <a:pt x="148590" y="160973"/>
                          <a:pt x="122873" y="59055"/>
                          <a:pt x="122873" y="59055"/>
                        </a:cubicBezTo>
                        <a:lnTo>
                          <a:pt x="2858" y="0"/>
                        </a:lnTo>
                        <a:close/>
                      </a:path>
                    </a:pathLst>
                  </a:custGeom>
                  <a:solidFill>
                    <a:srgbClr val="F0F0F0">
                      <a:alpha val="50000"/>
                    </a:srgb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27" name="图形 132"/>
                  <p:cNvSpPr/>
                  <p:nvPr/>
                </p:nvSpPr>
                <p:spPr>
                  <a:xfrm>
                    <a:off x="3630929" y="2524125"/>
                    <a:ext cx="148589" cy="180975"/>
                  </a:xfrm>
                  <a:custGeom>
                    <a:avLst/>
                    <a:gdLst>
                      <a:gd name="connsiteX0" fmla="*/ 2858 w 148589"/>
                      <a:gd name="connsiteY0" fmla="*/ 0 h 180975"/>
                      <a:gd name="connsiteX1" fmla="*/ 0 w 148589"/>
                      <a:gd name="connsiteY1" fmla="*/ 9525 h 180975"/>
                      <a:gd name="connsiteX2" fmla="*/ 24765 w 148589"/>
                      <a:gd name="connsiteY2" fmla="*/ 100965 h 180975"/>
                      <a:gd name="connsiteX3" fmla="*/ 128588 w 148589"/>
                      <a:gd name="connsiteY3" fmla="*/ 180975 h 180975"/>
                      <a:gd name="connsiteX4" fmla="*/ 148590 w 148589"/>
                      <a:gd name="connsiteY4" fmla="*/ 167640 h 180975"/>
                      <a:gd name="connsiteX5" fmla="*/ 122873 w 148589"/>
                      <a:gd name="connsiteY5" fmla="*/ 59055 h 180975"/>
                      <a:gd name="connsiteX6" fmla="*/ 2858 w 148589"/>
                      <a:gd name="connsiteY6" fmla="*/ 0 h 1809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48589" h="180975">
                        <a:moveTo>
                          <a:pt x="2858" y="0"/>
                        </a:moveTo>
                        <a:lnTo>
                          <a:pt x="0" y="9525"/>
                        </a:lnTo>
                        <a:cubicBezTo>
                          <a:pt x="0" y="9525"/>
                          <a:pt x="31433" y="60007"/>
                          <a:pt x="24765" y="100965"/>
                        </a:cubicBezTo>
                        <a:lnTo>
                          <a:pt x="128588" y="180975"/>
                        </a:lnTo>
                        <a:cubicBezTo>
                          <a:pt x="128588" y="180975"/>
                          <a:pt x="147638" y="175260"/>
                          <a:pt x="148590" y="167640"/>
                        </a:cubicBezTo>
                        <a:cubicBezTo>
                          <a:pt x="148590" y="160973"/>
                          <a:pt x="122873" y="59055"/>
                          <a:pt x="122873" y="59055"/>
                        </a:cubicBezTo>
                        <a:lnTo>
                          <a:pt x="2858" y="0"/>
                        </a:lnTo>
                        <a:close/>
                      </a:path>
                    </a:pathLst>
                  </a:custGeom>
                  <a:solidFill>
                    <a:srgbClr val="F0F0F0">
                      <a:alpha val="30000"/>
                    </a:srgb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28" name="图形 132"/>
                  <p:cNvSpPr/>
                  <p:nvPr/>
                </p:nvSpPr>
                <p:spPr>
                  <a:xfrm>
                    <a:off x="3630929" y="2524125"/>
                    <a:ext cx="148589" cy="180975"/>
                  </a:xfrm>
                  <a:custGeom>
                    <a:avLst/>
                    <a:gdLst>
                      <a:gd name="connsiteX0" fmla="*/ 2858 w 148589"/>
                      <a:gd name="connsiteY0" fmla="*/ 0 h 180975"/>
                      <a:gd name="connsiteX1" fmla="*/ 0 w 148589"/>
                      <a:gd name="connsiteY1" fmla="*/ 9525 h 180975"/>
                      <a:gd name="connsiteX2" fmla="*/ 24765 w 148589"/>
                      <a:gd name="connsiteY2" fmla="*/ 100965 h 180975"/>
                      <a:gd name="connsiteX3" fmla="*/ 128588 w 148589"/>
                      <a:gd name="connsiteY3" fmla="*/ 180975 h 180975"/>
                      <a:gd name="connsiteX4" fmla="*/ 148590 w 148589"/>
                      <a:gd name="connsiteY4" fmla="*/ 167640 h 180975"/>
                      <a:gd name="connsiteX5" fmla="*/ 122873 w 148589"/>
                      <a:gd name="connsiteY5" fmla="*/ 59055 h 180975"/>
                      <a:gd name="connsiteX6" fmla="*/ 2858 w 148589"/>
                      <a:gd name="connsiteY6" fmla="*/ 0 h 1809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48589" h="180975">
                        <a:moveTo>
                          <a:pt x="2858" y="0"/>
                        </a:moveTo>
                        <a:lnTo>
                          <a:pt x="0" y="9525"/>
                        </a:lnTo>
                        <a:cubicBezTo>
                          <a:pt x="0" y="9525"/>
                          <a:pt x="31433" y="60007"/>
                          <a:pt x="24765" y="100965"/>
                        </a:cubicBezTo>
                        <a:lnTo>
                          <a:pt x="128588" y="180975"/>
                        </a:lnTo>
                        <a:cubicBezTo>
                          <a:pt x="128588" y="180975"/>
                          <a:pt x="147638" y="175260"/>
                          <a:pt x="148590" y="167640"/>
                        </a:cubicBezTo>
                        <a:cubicBezTo>
                          <a:pt x="148590" y="160973"/>
                          <a:pt x="122873" y="59055"/>
                          <a:pt x="122873" y="59055"/>
                        </a:cubicBezTo>
                        <a:lnTo>
                          <a:pt x="2858" y="0"/>
                        </a:lnTo>
                        <a:close/>
                      </a:path>
                    </a:pathLst>
                  </a:custGeom>
                  <a:solidFill>
                    <a:srgbClr val="F0F0F0">
                      <a:alpha val="50000"/>
                    </a:srgb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29" name="图形 132"/>
                  <p:cNvSpPr/>
                  <p:nvPr/>
                </p:nvSpPr>
                <p:spPr>
                  <a:xfrm>
                    <a:off x="3630929" y="2524125"/>
                    <a:ext cx="148589" cy="180975"/>
                  </a:xfrm>
                  <a:custGeom>
                    <a:avLst/>
                    <a:gdLst>
                      <a:gd name="connsiteX0" fmla="*/ 2858 w 148589"/>
                      <a:gd name="connsiteY0" fmla="*/ 0 h 180975"/>
                      <a:gd name="connsiteX1" fmla="*/ 0 w 148589"/>
                      <a:gd name="connsiteY1" fmla="*/ 9525 h 180975"/>
                      <a:gd name="connsiteX2" fmla="*/ 24765 w 148589"/>
                      <a:gd name="connsiteY2" fmla="*/ 100965 h 180975"/>
                      <a:gd name="connsiteX3" fmla="*/ 128588 w 148589"/>
                      <a:gd name="connsiteY3" fmla="*/ 180975 h 180975"/>
                      <a:gd name="connsiteX4" fmla="*/ 148590 w 148589"/>
                      <a:gd name="connsiteY4" fmla="*/ 167640 h 180975"/>
                      <a:gd name="connsiteX5" fmla="*/ 122873 w 148589"/>
                      <a:gd name="connsiteY5" fmla="*/ 59055 h 180975"/>
                      <a:gd name="connsiteX6" fmla="*/ 2858 w 148589"/>
                      <a:gd name="connsiteY6" fmla="*/ 0 h 1809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48589" h="180975">
                        <a:moveTo>
                          <a:pt x="2858" y="0"/>
                        </a:moveTo>
                        <a:lnTo>
                          <a:pt x="0" y="9525"/>
                        </a:lnTo>
                        <a:cubicBezTo>
                          <a:pt x="0" y="9525"/>
                          <a:pt x="31433" y="60007"/>
                          <a:pt x="24765" y="100965"/>
                        </a:cubicBezTo>
                        <a:lnTo>
                          <a:pt x="128588" y="180975"/>
                        </a:lnTo>
                        <a:cubicBezTo>
                          <a:pt x="128588" y="180975"/>
                          <a:pt x="147638" y="175260"/>
                          <a:pt x="148590" y="167640"/>
                        </a:cubicBezTo>
                        <a:cubicBezTo>
                          <a:pt x="148590" y="160973"/>
                          <a:pt x="122873" y="59055"/>
                          <a:pt x="122873" y="59055"/>
                        </a:cubicBezTo>
                        <a:lnTo>
                          <a:pt x="2858" y="0"/>
                        </a:lnTo>
                        <a:close/>
                      </a:path>
                    </a:pathLst>
                  </a:custGeom>
                  <a:solidFill>
                    <a:srgbClr val="F0F0F0">
                      <a:alpha val="30000"/>
                    </a:srgb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30" name="图形 132"/>
                  <p:cNvSpPr/>
                  <p:nvPr/>
                </p:nvSpPr>
                <p:spPr>
                  <a:xfrm>
                    <a:off x="3630929" y="2524125"/>
                    <a:ext cx="148589" cy="180975"/>
                  </a:xfrm>
                  <a:custGeom>
                    <a:avLst/>
                    <a:gdLst>
                      <a:gd name="connsiteX0" fmla="*/ 2858 w 148589"/>
                      <a:gd name="connsiteY0" fmla="*/ 0 h 180975"/>
                      <a:gd name="connsiteX1" fmla="*/ 0 w 148589"/>
                      <a:gd name="connsiteY1" fmla="*/ 9525 h 180975"/>
                      <a:gd name="connsiteX2" fmla="*/ 24765 w 148589"/>
                      <a:gd name="connsiteY2" fmla="*/ 100965 h 180975"/>
                      <a:gd name="connsiteX3" fmla="*/ 128588 w 148589"/>
                      <a:gd name="connsiteY3" fmla="*/ 180975 h 180975"/>
                      <a:gd name="connsiteX4" fmla="*/ 148590 w 148589"/>
                      <a:gd name="connsiteY4" fmla="*/ 167640 h 180975"/>
                      <a:gd name="connsiteX5" fmla="*/ 122873 w 148589"/>
                      <a:gd name="connsiteY5" fmla="*/ 59055 h 180975"/>
                      <a:gd name="connsiteX6" fmla="*/ 2858 w 148589"/>
                      <a:gd name="connsiteY6" fmla="*/ 0 h 1809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48589" h="180975">
                        <a:moveTo>
                          <a:pt x="2858" y="0"/>
                        </a:moveTo>
                        <a:lnTo>
                          <a:pt x="0" y="9525"/>
                        </a:lnTo>
                        <a:cubicBezTo>
                          <a:pt x="0" y="9525"/>
                          <a:pt x="31433" y="60007"/>
                          <a:pt x="24765" y="100965"/>
                        </a:cubicBezTo>
                        <a:lnTo>
                          <a:pt x="128588" y="180975"/>
                        </a:lnTo>
                        <a:cubicBezTo>
                          <a:pt x="128588" y="180975"/>
                          <a:pt x="147638" y="175260"/>
                          <a:pt x="148590" y="167640"/>
                        </a:cubicBezTo>
                        <a:cubicBezTo>
                          <a:pt x="148590" y="160973"/>
                          <a:pt x="122873" y="59055"/>
                          <a:pt x="122873" y="59055"/>
                        </a:cubicBezTo>
                        <a:lnTo>
                          <a:pt x="2858" y="0"/>
                        </a:lnTo>
                        <a:close/>
                      </a:path>
                    </a:pathLst>
                  </a:custGeom>
                  <a:solidFill>
                    <a:srgbClr val="F0F0F0">
                      <a:alpha val="50000"/>
                    </a:srgb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31" name="图形 132"/>
                  <p:cNvSpPr/>
                  <p:nvPr/>
                </p:nvSpPr>
                <p:spPr>
                  <a:xfrm>
                    <a:off x="3630929" y="2524125"/>
                    <a:ext cx="148589" cy="180975"/>
                  </a:xfrm>
                  <a:custGeom>
                    <a:avLst/>
                    <a:gdLst>
                      <a:gd name="connsiteX0" fmla="*/ 2858 w 148589"/>
                      <a:gd name="connsiteY0" fmla="*/ 0 h 180975"/>
                      <a:gd name="connsiteX1" fmla="*/ 0 w 148589"/>
                      <a:gd name="connsiteY1" fmla="*/ 9525 h 180975"/>
                      <a:gd name="connsiteX2" fmla="*/ 24765 w 148589"/>
                      <a:gd name="connsiteY2" fmla="*/ 100965 h 180975"/>
                      <a:gd name="connsiteX3" fmla="*/ 128588 w 148589"/>
                      <a:gd name="connsiteY3" fmla="*/ 180975 h 180975"/>
                      <a:gd name="connsiteX4" fmla="*/ 148590 w 148589"/>
                      <a:gd name="connsiteY4" fmla="*/ 167640 h 180975"/>
                      <a:gd name="connsiteX5" fmla="*/ 122873 w 148589"/>
                      <a:gd name="connsiteY5" fmla="*/ 59055 h 180975"/>
                      <a:gd name="connsiteX6" fmla="*/ 2858 w 148589"/>
                      <a:gd name="connsiteY6" fmla="*/ 0 h 1809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48589" h="180975">
                        <a:moveTo>
                          <a:pt x="2858" y="0"/>
                        </a:moveTo>
                        <a:lnTo>
                          <a:pt x="0" y="9525"/>
                        </a:lnTo>
                        <a:cubicBezTo>
                          <a:pt x="0" y="9525"/>
                          <a:pt x="31433" y="60007"/>
                          <a:pt x="24765" y="100965"/>
                        </a:cubicBezTo>
                        <a:lnTo>
                          <a:pt x="128588" y="180975"/>
                        </a:lnTo>
                        <a:cubicBezTo>
                          <a:pt x="128588" y="180975"/>
                          <a:pt x="147638" y="175260"/>
                          <a:pt x="148590" y="167640"/>
                        </a:cubicBezTo>
                        <a:cubicBezTo>
                          <a:pt x="148590" y="160973"/>
                          <a:pt x="122873" y="59055"/>
                          <a:pt x="122873" y="59055"/>
                        </a:cubicBezTo>
                        <a:lnTo>
                          <a:pt x="2858" y="0"/>
                        </a:lnTo>
                        <a:close/>
                      </a:path>
                    </a:pathLst>
                  </a:custGeom>
                  <a:solidFill>
                    <a:srgbClr val="F0F0F0">
                      <a:alpha val="50000"/>
                    </a:srgb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32" name="图形 132"/>
                  <p:cNvSpPr/>
                  <p:nvPr/>
                </p:nvSpPr>
                <p:spPr>
                  <a:xfrm>
                    <a:off x="3729037" y="2469832"/>
                    <a:ext cx="479109" cy="233362"/>
                  </a:xfrm>
                  <a:custGeom>
                    <a:avLst/>
                    <a:gdLst>
                      <a:gd name="connsiteX0" fmla="*/ 0 w 479109"/>
                      <a:gd name="connsiteY0" fmla="*/ 112395 h 233362"/>
                      <a:gd name="connsiteX1" fmla="*/ 2857 w 479109"/>
                      <a:gd name="connsiteY1" fmla="*/ 136208 h 233362"/>
                      <a:gd name="connsiteX2" fmla="*/ 30480 w 479109"/>
                      <a:gd name="connsiteY2" fmla="*/ 233363 h 233362"/>
                      <a:gd name="connsiteX3" fmla="*/ 479108 w 479109"/>
                      <a:gd name="connsiteY3" fmla="*/ 100013 h 233362"/>
                      <a:gd name="connsiteX4" fmla="*/ 443865 w 479109"/>
                      <a:gd name="connsiteY4" fmla="*/ 0 h 233362"/>
                      <a:gd name="connsiteX5" fmla="*/ 0 w 479109"/>
                      <a:gd name="connsiteY5" fmla="*/ 112395 h 2333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79109" h="233362">
                        <a:moveTo>
                          <a:pt x="0" y="112395"/>
                        </a:moveTo>
                        <a:lnTo>
                          <a:pt x="2857" y="136208"/>
                        </a:lnTo>
                        <a:cubicBezTo>
                          <a:pt x="2857" y="136208"/>
                          <a:pt x="32385" y="164783"/>
                          <a:pt x="30480" y="233363"/>
                        </a:cubicBezTo>
                        <a:lnTo>
                          <a:pt x="479108" y="100013"/>
                        </a:lnTo>
                        <a:cubicBezTo>
                          <a:pt x="479108" y="100013"/>
                          <a:pt x="480060" y="30480"/>
                          <a:pt x="443865" y="0"/>
                        </a:cubicBezTo>
                        <a:lnTo>
                          <a:pt x="0" y="11239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33" name="图形 132"/>
                  <p:cNvSpPr/>
                  <p:nvPr/>
                </p:nvSpPr>
                <p:spPr>
                  <a:xfrm>
                    <a:off x="3729037" y="2469832"/>
                    <a:ext cx="479109" cy="233362"/>
                  </a:xfrm>
                  <a:custGeom>
                    <a:avLst/>
                    <a:gdLst>
                      <a:gd name="connsiteX0" fmla="*/ 0 w 479109"/>
                      <a:gd name="connsiteY0" fmla="*/ 112395 h 233362"/>
                      <a:gd name="connsiteX1" fmla="*/ 2857 w 479109"/>
                      <a:gd name="connsiteY1" fmla="*/ 136208 h 233362"/>
                      <a:gd name="connsiteX2" fmla="*/ 30480 w 479109"/>
                      <a:gd name="connsiteY2" fmla="*/ 233363 h 233362"/>
                      <a:gd name="connsiteX3" fmla="*/ 479108 w 479109"/>
                      <a:gd name="connsiteY3" fmla="*/ 100013 h 233362"/>
                      <a:gd name="connsiteX4" fmla="*/ 443865 w 479109"/>
                      <a:gd name="connsiteY4" fmla="*/ 0 h 233362"/>
                      <a:gd name="connsiteX5" fmla="*/ 0 w 479109"/>
                      <a:gd name="connsiteY5" fmla="*/ 112395 h 2333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79109" h="233362">
                        <a:moveTo>
                          <a:pt x="0" y="112395"/>
                        </a:moveTo>
                        <a:lnTo>
                          <a:pt x="2857" y="136208"/>
                        </a:lnTo>
                        <a:cubicBezTo>
                          <a:pt x="2857" y="136208"/>
                          <a:pt x="32385" y="164783"/>
                          <a:pt x="30480" y="233363"/>
                        </a:cubicBezTo>
                        <a:lnTo>
                          <a:pt x="479108" y="100013"/>
                        </a:lnTo>
                        <a:cubicBezTo>
                          <a:pt x="479108" y="100013"/>
                          <a:pt x="480060" y="30480"/>
                          <a:pt x="443865" y="0"/>
                        </a:cubicBezTo>
                        <a:lnTo>
                          <a:pt x="0" y="112395"/>
                        </a:lnTo>
                        <a:close/>
                      </a:path>
                    </a:pathLst>
                  </a:custGeom>
                  <a:solidFill>
                    <a:srgbClr val="F0F0F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34" name="图形 132"/>
                  <p:cNvSpPr/>
                  <p:nvPr/>
                </p:nvSpPr>
                <p:spPr>
                  <a:xfrm>
                    <a:off x="3729037" y="2469832"/>
                    <a:ext cx="479109" cy="233362"/>
                  </a:xfrm>
                  <a:custGeom>
                    <a:avLst/>
                    <a:gdLst>
                      <a:gd name="connsiteX0" fmla="*/ 0 w 479109"/>
                      <a:gd name="connsiteY0" fmla="*/ 112395 h 233362"/>
                      <a:gd name="connsiteX1" fmla="*/ 2857 w 479109"/>
                      <a:gd name="connsiteY1" fmla="*/ 136208 h 233362"/>
                      <a:gd name="connsiteX2" fmla="*/ 30480 w 479109"/>
                      <a:gd name="connsiteY2" fmla="*/ 233363 h 233362"/>
                      <a:gd name="connsiteX3" fmla="*/ 479108 w 479109"/>
                      <a:gd name="connsiteY3" fmla="*/ 100013 h 233362"/>
                      <a:gd name="connsiteX4" fmla="*/ 443865 w 479109"/>
                      <a:gd name="connsiteY4" fmla="*/ 0 h 233362"/>
                      <a:gd name="connsiteX5" fmla="*/ 0 w 479109"/>
                      <a:gd name="connsiteY5" fmla="*/ 112395 h 2333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79109" h="233362">
                        <a:moveTo>
                          <a:pt x="0" y="112395"/>
                        </a:moveTo>
                        <a:lnTo>
                          <a:pt x="2857" y="136208"/>
                        </a:lnTo>
                        <a:cubicBezTo>
                          <a:pt x="2857" y="136208"/>
                          <a:pt x="32385" y="164783"/>
                          <a:pt x="30480" y="233363"/>
                        </a:cubicBezTo>
                        <a:lnTo>
                          <a:pt x="479108" y="100013"/>
                        </a:lnTo>
                        <a:cubicBezTo>
                          <a:pt x="479108" y="100013"/>
                          <a:pt x="480060" y="30480"/>
                          <a:pt x="443865" y="0"/>
                        </a:cubicBezTo>
                        <a:lnTo>
                          <a:pt x="0" y="112395"/>
                        </a:lnTo>
                        <a:close/>
                      </a:path>
                    </a:pathLst>
                  </a:custGeom>
                  <a:solidFill>
                    <a:srgbClr val="F0F0F0">
                      <a:alpha val="30000"/>
                    </a:srgb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35" name="图形 132"/>
                  <p:cNvSpPr/>
                  <p:nvPr/>
                </p:nvSpPr>
                <p:spPr>
                  <a:xfrm>
                    <a:off x="3729037" y="2469832"/>
                    <a:ext cx="479109" cy="233362"/>
                  </a:xfrm>
                  <a:custGeom>
                    <a:avLst/>
                    <a:gdLst>
                      <a:gd name="connsiteX0" fmla="*/ 0 w 479109"/>
                      <a:gd name="connsiteY0" fmla="*/ 112395 h 233362"/>
                      <a:gd name="connsiteX1" fmla="*/ 2857 w 479109"/>
                      <a:gd name="connsiteY1" fmla="*/ 136208 h 233362"/>
                      <a:gd name="connsiteX2" fmla="*/ 30480 w 479109"/>
                      <a:gd name="connsiteY2" fmla="*/ 233363 h 233362"/>
                      <a:gd name="connsiteX3" fmla="*/ 479108 w 479109"/>
                      <a:gd name="connsiteY3" fmla="*/ 100013 h 233362"/>
                      <a:gd name="connsiteX4" fmla="*/ 443865 w 479109"/>
                      <a:gd name="connsiteY4" fmla="*/ 0 h 233362"/>
                      <a:gd name="connsiteX5" fmla="*/ 0 w 479109"/>
                      <a:gd name="connsiteY5" fmla="*/ 112395 h 2333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79109" h="233362">
                        <a:moveTo>
                          <a:pt x="0" y="112395"/>
                        </a:moveTo>
                        <a:lnTo>
                          <a:pt x="2857" y="136208"/>
                        </a:lnTo>
                        <a:cubicBezTo>
                          <a:pt x="2857" y="136208"/>
                          <a:pt x="32385" y="164783"/>
                          <a:pt x="30480" y="233363"/>
                        </a:cubicBezTo>
                        <a:lnTo>
                          <a:pt x="479108" y="100013"/>
                        </a:lnTo>
                        <a:cubicBezTo>
                          <a:pt x="479108" y="100013"/>
                          <a:pt x="480060" y="30480"/>
                          <a:pt x="443865" y="0"/>
                        </a:cubicBezTo>
                        <a:lnTo>
                          <a:pt x="0" y="112395"/>
                        </a:lnTo>
                        <a:close/>
                      </a:path>
                    </a:pathLst>
                  </a:custGeom>
                  <a:solidFill>
                    <a:srgbClr val="F0F0F0">
                      <a:alpha val="30000"/>
                    </a:srgb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36" name="图形 132"/>
                  <p:cNvSpPr/>
                  <p:nvPr/>
                </p:nvSpPr>
                <p:spPr>
                  <a:xfrm>
                    <a:off x="3729037" y="2469832"/>
                    <a:ext cx="479109" cy="233362"/>
                  </a:xfrm>
                  <a:custGeom>
                    <a:avLst/>
                    <a:gdLst>
                      <a:gd name="connsiteX0" fmla="*/ 0 w 479109"/>
                      <a:gd name="connsiteY0" fmla="*/ 112395 h 233362"/>
                      <a:gd name="connsiteX1" fmla="*/ 2857 w 479109"/>
                      <a:gd name="connsiteY1" fmla="*/ 136208 h 233362"/>
                      <a:gd name="connsiteX2" fmla="*/ 30480 w 479109"/>
                      <a:gd name="connsiteY2" fmla="*/ 233363 h 233362"/>
                      <a:gd name="connsiteX3" fmla="*/ 479108 w 479109"/>
                      <a:gd name="connsiteY3" fmla="*/ 100013 h 233362"/>
                      <a:gd name="connsiteX4" fmla="*/ 443865 w 479109"/>
                      <a:gd name="connsiteY4" fmla="*/ 0 h 233362"/>
                      <a:gd name="connsiteX5" fmla="*/ 0 w 479109"/>
                      <a:gd name="connsiteY5" fmla="*/ 112395 h 2333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79109" h="233362">
                        <a:moveTo>
                          <a:pt x="0" y="112395"/>
                        </a:moveTo>
                        <a:lnTo>
                          <a:pt x="2857" y="136208"/>
                        </a:lnTo>
                        <a:cubicBezTo>
                          <a:pt x="2857" y="136208"/>
                          <a:pt x="32385" y="164783"/>
                          <a:pt x="30480" y="233363"/>
                        </a:cubicBezTo>
                        <a:lnTo>
                          <a:pt x="479108" y="100013"/>
                        </a:lnTo>
                        <a:cubicBezTo>
                          <a:pt x="479108" y="100013"/>
                          <a:pt x="480060" y="30480"/>
                          <a:pt x="443865" y="0"/>
                        </a:cubicBezTo>
                        <a:lnTo>
                          <a:pt x="0" y="112395"/>
                        </a:lnTo>
                        <a:close/>
                      </a:path>
                    </a:pathLst>
                  </a:custGeom>
                  <a:solidFill>
                    <a:srgbClr val="F0F0F0">
                      <a:alpha val="50000"/>
                    </a:srgb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37" name="图形 132"/>
                  <p:cNvSpPr/>
                  <p:nvPr/>
                </p:nvSpPr>
                <p:spPr>
                  <a:xfrm>
                    <a:off x="3729037" y="2469832"/>
                    <a:ext cx="479109" cy="233362"/>
                  </a:xfrm>
                  <a:custGeom>
                    <a:avLst/>
                    <a:gdLst>
                      <a:gd name="connsiteX0" fmla="*/ 0 w 479109"/>
                      <a:gd name="connsiteY0" fmla="*/ 112395 h 233362"/>
                      <a:gd name="connsiteX1" fmla="*/ 2857 w 479109"/>
                      <a:gd name="connsiteY1" fmla="*/ 136208 h 233362"/>
                      <a:gd name="connsiteX2" fmla="*/ 30480 w 479109"/>
                      <a:gd name="connsiteY2" fmla="*/ 233363 h 233362"/>
                      <a:gd name="connsiteX3" fmla="*/ 479108 w 479109"/>
                      <a:gd name="connsiteY3" fmla="*/ 100013 h 233362"/>
                      <a:gd name="connsiteX4" fmla="*/ 443865 w 479109"/>
                      <a:gd name="connsiteY4" fmla="*/ 0 h 233362"/>
                      <a:gd name="connsiteX5" fmla="*/ 0 w 479109"/>
                      <a:gd name="connsiteY5" fmla="*/ 112395 h 2333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79109" h="233362">
                        <a:moveTo>
                          <a:pt x="0" y="112395"/>
                        </a:moveTo>
                        <a:lnTo>
                          <a:pt x="2857" y="136208"/>
                        </a:lnTo>
                        <a:cubicBezTo>
                          <a:pt x="2857" y="136208"/>
                          <a:pt x="32385" y="164783"/>
                          <a:pt x="30480" y="233363"/>
                        </a:cubicBezTo>
                        <a:lnTo>
                          <a:pt x="479108" y="100013"/>
                        </a:lnTo>
                        <a:cubicBezTo>
                          <a:pt x="479108" y="100013"/>
                          <a:pt x="480060" y="30480"/>
                          <a:pt x="443865" y="0"/>
                        </a:cubicBezTo>
                        <a:lnTo>
                          <a:pt x="0" y="112395"/>
                        </a:lnTo>
                        <a:close/>
                      </a:path>
                    </a:pathLst>
                  </a:custGeom>
                  <a:solidFill>
                    <a:srgbClr val="F0F0F0">
                      <a:alpha val="30000"/>
                    </a:srgb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38" name="图形 132"/>
                  <p:cNvSpPr/>
                  <p:nvPr/>
                </p:nvSpPr>
                <p:spPr>
                  <a:xfrm>
                    <a:off x="3729037" y="2469832"/>
                    <a:ext cx="479109" cy="233362"/>
                  </a:xfrm>
                  <a:custGeom>
                    <a:avLst/>
                    <a:gdLst>
                      <a:gd name="connsiteX0" fmla="*/ 0 w 479109"/>
                      <a:gd name="connsiteY0" fmla="*/ 112395 h 233362"/>
                      <a:gd name="connsiteX1" fmla="*/ 2857 w 479109"/>
                      <a:gd name="connsiteY1" fmla="*/ 136208 h 233362"/>
                      <a:gd name="connsiteX2" fmla="*/ 30480 w 479109"/>
                      <a:gd name="connsiteY2" fmla="*/ 233363 h 233362"/>
                      <a:gd name="connsiteX3" fmla="*/ 479108 w 479109"/>
                      <a:gd name="connsiteY3" fmla="*/ 100013 h 233362"/>
                      <a:gd name="connsiteX4" fmla="*/ 443865 w 479109"/>
                      <a:gd name="connsiteY4" fmla="*/ 0 h 233362"/>
                      <a:gd name="connsiteX5" fmla="*/ 0 w 479109"/>
                      <a:gd name="connsiteY5" fmla="*/ 112395 h 2333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79109" h="233362">
                        <a:moveTo>
                          <a:pt x="0" y="112395"/>
                        </a:moveTo>
                        <a:lnTo>
                          <a:pt x="2857" y="136208"/>
                        </a:lnTo>
                        <a:cubicBezTo>
                          <a:pt x="2857" y="136208"/>
                          <a:pt x="32385" y="164783"/>
                          <a:pt x="30480" y="233363"/>
                        </a:cubicBezTo>
                        <a:lnTo>
                          <a:pt x="479108" y="100013"/>
                        </a:lnTo>
                        <a:cubicBezTo>
                          <a:pt x="479108" y="100013"/>
                          <a:pt x="480060" y="30480"/>
                          <a:pt x="443865" y="0"/>
                        </a:cubicBezTo>
                        <a:lnTo>
                          <a:pt x="0" y="112395"/>
                        </a:lnTo>
                        <a:close/>
                      </a:path>
                    </a:pathLst>
                  </a:custGeom>
                  <a:solidFill>
                    <a:srgbClr val="F0F0F0">
                      <a:alpha val="30000"/>
                    </a:srgb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39" name="图形 132"/>
                  <p:cNvSpPr/>
                  <p:nvPr/>
                </p:nvSpPr>
                <p:spPr>
                  <a:xfrm>
                    <a:off x="3729037" y="2469832"/>
                    <a:ext cx="479109" cy="233362"/>
                  </a:xfrm>
                  <a:custGeom>
                    <a:avLst/>
                    <a:gdLst>
                      <a:gd name="connsiteX0" fmla="*/ 0 w 479109"/>
                      <a:gd name="connsiteY0" fmla="*/ 112395 h 233362"/>
                      <a:gd name="connsiteX1" fmla="*/ 2857 w 479109"/>
                      <a:gd name="connsiteY1" fmla="*/ 136208 h 233362"/>
                      <a:gd name="connsiteX2" fmla="*/ 30480 w 479109"/>
                      <a:gd name="connsiteY2" fmla="*/ 233363 h 233362"/>
                      <a:gd name="connsiteX3" fmla="*/ 479108 w 479109"/>
                      <a:gd name="connsiteY3" fmla="*/ 100013 h 233362"/>
                      <a:gd name="connsiteX4" fmla="*/ 443865 w 479109"/>
                      <a:gd name="connsiteY4" fmla="*/ 0 h 233362"/>
                      <a:gd name="connsiteX5" fmla="*/ 0 w 479109"/>
                      <a:gd name="connsiteY5" fmla="*/ 112395 h 2333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79109" h="233362">
                        <a:moveTo>
                          <a:pt x="0" y="112395"/>
                        </a:moveTo>
                        <a:lnTo>
                          <a:pt x="2857" y="136208"/>
                        </a:lnTo>
                        <a:cubicBezTo>
                          <a:pt x="2857" y="136208"/>
                          <a:pt x="32385" y="164783"/>
                          <a:pt x="30480" y="233363"/>
                        </a:cubicBezTo>
                        <a:lnTo>
                          <a:pt x="479108" y="100013"/>
                        </a:lnTo>
                        <a:cubicBezTo>
                          <a:pt x="479108" y="100013"/>
                          <a:pt x="480060" y="30480"/>
                          <a:pt x="443865" y="0"/>
                        </a:cubicBezTo>
                        <a:lnTo>
                          <a:pt x="0" y="112395"/>
                        </a:lnTo>
                        <a:close/>
                      </a:path>
                    </a:pathLst>
                  </a:custGeom>
                  <a:solidFill>
                    <a:srgbClr val="F0F0F0">
                      <a:alpha val="50000"/>
                    </a:srgb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40" name="图形 132"/>
                  <p:cNvSpPr/>
                  <p:nvPr/>
                </p:nvSpPr>
                <p:spPr>
                  <a:xfrm>
                    <a:off x="3729037" y="2469832"/>
                    <a:ext cx="479109" cy="233362"/>
                  </a:xfrm>
                  <a:custGeom>
                    <a:avLst/>
                    <a:gdLst>
                      <a:gd name="connsiteX0" fmla="*/ 0 w 479109"/>
                      <a:gd name="connsiteY0" fmla="*/ 112395 h 233362"/>
                      <a:gd name="connsiteX1" fmla="*/ 2857 w 479109"/>
                      <a:gd name="connsiteY1" fmla="*/ 136208 h 233362"/>
                      <a:gd name="connsiteX2" fmla="*/ 30480 w 479109"/>
                      <a:gd name="connsiteY2" fmla="*/ 233363 h 233362"/>
                      <a:gd name="connsiteX3" fmla="*/ 479108 w 479109"/>
                      <a:gd name="connsiteY3" fmla="*/ 100013 h 233362"/>
                      <a:gd name="connsiteX4" fmla="*/ 443865 w 479109"/>
                      <a:gd name="connsiteY4" fmla="*/ 0 h 233362"/>
                      <a:gd name="connsiteX5" fmla="*/ 0 w 479109"/>
                      <a:gd name="connsiteY5" fmla="*/ 112395 h 2333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79109" h="233362">
                        <a:moveTo>
                          <a:pt x="0" y="112395"/>
                        </a:moveTo>
                        <a:lnTo>
                          <a:pt x="2857" y="136208"/>
                        </a:lnTo>
                        <a:cubicBezTo>
                          <a:pt x="2857" y="136208"/>
                          <a:pt x="32385" y="164783"/>
                          <a:pt x="30480" y="233363"/>
                        </a:cubicBezTo>
                        <a:lnTo>
                          <a:pt x="479108" y="100013"/>
                        </a:lnTo>
                        <a:cubicBezTo>
                          <a:pt x="479108" y="100013"/>
                          <a:pt x="480060" y="30480"/>
                          <a:pt x="443865" y="0"/>
                        </a:cubicBezTo>
                        <a:lnTo>
                          <a:pt x="0" y="112395"/>
                        </a:lnTo>
                        <a:close/>
                      </a:path>
                    </a:pathLst>
                  </a:custGeom>
                  <a:solidFill>
                    <a:srgbClr val="F0F0F0">
                      <a:alpha val="50000"/>
                    </a:srgb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41" name="图形 132"/>
                  <p:cNvSpPr/>
                  <p:nvPr/>
                </p:nvSpPr>
                <p:spPr>
                  <a:xfrm>
                    <a:off x="3729037" y="2469832"/>
                    <a:ext cx="479109" cy="233362"/>
                  </a:xfrm>
                  <a:custGeom>
                    <a:avLst/>
                    <a:gdLst>
                      <a:gd name="connsiteX0" fmla="*/ 0 w 479109"/>
                      <a:gd name="connsiteY0" fmla="*/ 112395 h 233362"/>
                      <a:gd name="connsiteX1" fmla="*/ 2857 w 479109"/>
                      <a:gd name="connsiteY1" fmla="*/ 136208 h 233362"/>
                      <a:gd name="connsiteX2" fmla="*/ 30480 w 479109"/>
                      <a:gd name="connsiteY2" fmla="*/ 233363 h 233362"/>
                      <a:gd name="connsiteX3" fmla="*/ 479108 w 479109"/>
                      <a:gd name="connsiteY3" fmla="*/ 100013 h 233362"/>
                      <a:gd name="connsiteX4" fmla="*/ 443865 w 479109"/>
                      <a:gd name="connsiteY4" fmla="*/ 0 h 233362"/>
                      <a:gd name="connsiteX5" fmla="*/ 0 w 479109"/>
                      <a:gd name="connsiteY5" fmla="*/ 112395 h 2333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79109" h="233362">
                        <a:moveTo>
                          <a:pt x="0" y="112395"/>
                        </a:moveTo>
                        <a:lnTo>
                          <a:pt x="2857" y="136208"/>
                        </a:lnTo>
                        <a:cubicBezTo>
                          <a:pt x="2857" y="136208"/>
                          <a:pt x="32385" y="164783"/>
                          <a:pt x="30480" y="233363"/>
                        </a:cubicBezTo>
                        <a:lnTo>
                          <a:pt x="479108" y="100013"/>
                        </a:lnTo>
                        <a:cubicBezTo>
                          <a:pt x="479108" y="100013"/>
                          <a:pt x="480060" y="30480"/>
                          <a:pt x="443865" y="0"/>
                        </a:cubicBezTo>
                        <a:lnTo>
                          <a:pt x="0" y="112395"/>
                        </a:lnTo>
                        <a:close/>
                      </a:path>
                    </a:pathLst>
                  </a:custGeom>
                  <a:solidFill>
                    <a:srgbClr val="F0F0F0">
                      <a:alpha val="30000"/>
                    </a:srgb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42" name="图形 132"/>
                  <p:cNvSpPr/>
                  <p:nvPr/>
                </p:nvSpPr>
                <p:spPr>
                  <a:xfrm>
                    <a:off x="3627698" y="2426969"/>
                    <a:ext cx="554728" cy="179069"/>
                  </a:xfrm>
                  <a:custGeom>
                    <a:avLst/>
                    <a:gdLst>
                      <a:gd name="connsiteX0" fmla="*/ 554729 w 554728"/>
                      <a:gd name="connsiteY0" fmla="*/ 49530 h 179069"/>
                      <a:gd name="connsiteX1" fmla="*/ 104196 w 554728"/>
                      <a:gd name="connsiteY1" fmla="*/ 179070 h 179069"/>
                      <a:gd name="connsiteX2" fmla="*/ 5136 w 554728"/>
                      <a:gd name="connsiteY2" fmla="*/ 108585 h 179069"/>
                      <a:gd name="connsiteX3" fmla="*/ 2279 w 554728"/>
                      <a:gd name="connsiteY3" fmla="*/ 103823 h 179069"/>
                      <a:gd name="connsiteX4" fmla="*/ 374 w 554728"/>
                      <a:gd name="connsiteY4" fmla="*/ 97155 h 179069"/>
                      <a:gd name="connsiteX5" fmla="*/ 2279 w 554728"/>
                      <a:gd name="connsiteY5" fmla="*/ 92393 h 179069"/>
                      <a:gd name="connsiteX6" fmla="*/ 345179 w 554728"/>
                      <a:gd name="connsiteY6" fmla="*/ 0 h 179069"/>
                      <a:gd name="connsiteX7" fmla="*/ 550919 w 554728"/>
                      <a:gd name="connsiteY7" fmla="*/ 35243 h 179069"/>
                      <a:gd name="connsiteX8" fmla="*/ 554729 w 554728"/>
                      <a:gd name="connsiteY8" fmla="*/ 49530 h 1790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554728" h="179069">
                        <a:moveTo>
                          <a:pt x="554729" y="49530"/>
                        </a:moveTo>
                        <a:lnTo>
                          <a:pt x="104196" y="179070"/>
                        </a:lnTo>
                        <a:lnTo>
                          <a:pt x="5136" y="108585"/>
                        </a:lnTo>
                        <a:cubicBezTo>
                          <a:pt x="4184" y="107632"/>
                          <a:pt x="2279" y="105728"/>
                          <a:pt x="2279" y="103823"/>
                        </a:cubicBezTo>
                        <a:lnTo>
                          <a:pt x="374" y="97155"/>
                        </a:lnTo>
                        <a:cubicBezTo>
                          <a:pt x="-579" y="95250"/>
                          <a:pt x="374" y="93345"/>
                          <a:pt x="2279" y="92393"/>
                        </a:cubicBezTo>
                        <a:lnTo>
                          <a:pt x="345179" y="0"/>
                        </a:lnTo>
                        <a:lnTo>
                          <a:pt x="550919" y="35243"/>
                        </a:lnTo>
                        <a:lnTo>
                          <a:pt x="554729" y="49530"/>
                        </a:lnTo>
                        <a:close/>
                      </a:path>
                    </a:pathLst>
                  </a:custGeom>
                  <a:solidFill>
                    <a:srgbClr val="FFA84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43" name="图形 132"/>
                  <p:cNvSpPr/>
                  <p:nvPr/>
                </p:nvSpPr>
                <p:spPr>
                  <a:xfrm>
                    <a:off x="3627698" y="2427922"/>
                    <a:ext cx="554728" cy="179070"/>
                  </a:xfrm>
                  <a:custGeom>
                    <a:avLst/>
                    <a:gdLst>
                      <a:gd name="connsiteX0" fmla="*/ 374 w 554728"/>
                      <a:gd name="connsiteY0" fmla="*/ 97155 h 179070"/>
                      <a:gd name="connsiteX1" fmla="*/ 2279 w 554728"/>
                      <a:gd name="connsiteY1" fmla="*/ 103823 h 179070"/>
                      <a:gd name="connsiteX2" fmla="*/ 5136 w 554728"/>
                      <a:gd name="connsiteY2" fmla="*/ 108585 h 179070"/>
                      <a:gd name="connsiteX3" fmla="*/ 104196 w 554728"/>
                      <a:gd name="connsiteY3" fmla="*/ 179070 h 179070"/>
                      <a:gd name="connsiteX4" fmla="*/ 554729 w 554728"/>
                      <a:gd name="connsiteY4" fmla="*/ 48578 h 179070"/>
                      <a:gd name="connsiteX5" fmla="*/ 550919 w 554728"/>
                      <a:gd name="connsiteY5" fmla="*/ 35243 h 179070"/>
                      <a:gd name="connsiteX6" fmla="*/ 345179 w 554728"/>
                      <a:gd name="connsiteY6" fmla="*/ 0 h 179070"/>
                      <a:gd name="connsiteX7" fmla="*/ 61334 w 554728"/>
                      <a:gd name="connsiteY7" fmla="*/ 77153 h 179070"/>
                      <a:gd name="connsiteX8" fmla="*/ 2279 w 554728"/>
                      <a:gd name="connsiteY8" fmla="*/ 93345 h 179070"/>
                      <a:gd name="connsiteX9" fmla="*/ 374 w 554728"/>
                      <a:gd name="connsiteY9" fmla="*/ 97155 h 1790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554728" h="179070">
                        <a:moveTo>
                          <a:pt x="374" y="97155"/>
                        </a:moveTo>
                        <a:lnTo>
                          <a:pt x="2279" y="103823"/>
                        </a:lnTo>
                        <a:cubicBezTo>
                          <a:pt x="3231" y="105728"/>
                          <a:pt x="4184" y="107633"/>
                          <a:pt x="5136" y="108585"/>
                        </a:cubicBezTo>
                        <a:lnTo>
                          <a:pt x="104196" y="179070"/>
                        </a:lnTo>
                        <a:lnTo>
                          <a:pt x="554729" y="48578"/>
                        </a:lnTo>
                        <a:lnTo>
                          <a:pt x="550919" y="35243"/>
                        </a:lnTo>
                        <a:lnTo>
                          <a:pt x="345179" y="0"/>
                        </a:lnTo>
                        <a:lnTo>
                          <a:pt x="61334" y="77153"/>
                        </a:lnTo>
                        <a:lnTo>
                          <a:pt x="2279" y="93345"/>
                        </a:lnTo>
                        <a:cubicBezTo>
                          <a:pt x="374" y="93345"/>
                          <a:pt x="-579" y="95250"/>
                          <a:pt x="374" y="97155"/>
                        </a:cubicBezTo>
                        <a:close/>
                      </a:path>
                    </a:pathLst>
                  </a:custGeom>
                  <a:solidFill>
                    <a:srgbClr val="FFA84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44" name="图形 132"/>
                  <p:cNvSpPr/>
                  <p:nvPr/>
                </p:nvSpPr>
                <p:spPr>
                  <a:xfrm>
                    <a:off x="3627698" y="2505075"/>
                    <a:ext cx="104196" cy="101917"/>
                  </a:xfrm>
                  <a:custGeom>
                    <a:avLst/>
                    <a:gdLst>
                      <a:gd name="connsiteX0" fmla="*/ 374 w 104196"/>
                      <a:gd name="connsiteY0" fmla="*/ 20002 h 101917"/>
                      <a:gd name="connsiteX1" fmla="*/ 2279 w 104196"/>
                      <a:gd name="connsiteY1" fmla="*/ 26670 h 101917"/>
                      <a:gd name="connsiteX2" fmla="*/ 5136 w 104196"/>
                      <a:gd name="connsiteY2" fmla="*/ 31432 h 101917"/>
                      <a:gd name="connsiteX3" fmla="*/ 104196 w 104196"/>
                      <a:gd name="connsiteY3" fmla="*/ 101918 h 101917"/>
                      <a:gd name="connsiteX4" fmla="*/ 102291 w 104196"/>
                      <a:gd name="connsiteY4" fmla="*/ 92393 h 101917"/>
                      <a:gd name="connsiteX5" fmla="*/ 99434 w 104196"/>
                      <a:gd name="connsiteY5" fmla="*/ 64770 h 101917"/>
                      <a:gd name="connsiteX6" fmla="*/ 61334 w 104196"/>
                      <a:gd name="connsiteY6" fmla="*/ 0 h 101917"/>
                      <a:gd name="connsiteX7" fmla="*/ 2279 w 104196"/>
                      <a:gd name="connsiteY7" fmla="*/ 16193 h 101917"/>
                      <a:gd name="connsiteX8" fmla="*/ 374 w 104196"/>
                      <a:gd name="connsiteY8" fmla="*/ 20002 h 1019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04196" h="101917">
                        <a:moveTo>
                          <a:pt x="374" y="20002"/>
                        </a:moveTo>
                        <a:lnTo>
                          <a:pt x="2279" y="26670"/>
                        </a:lnTo>
                        <a:cubicBezTo>
                          <a:pt x="3231" y="28575"/>
                          <a:pt x="4184" y="30480"/>
                          <a:pt x="5136" y="31432"/>
                        </a:cubicBezTo>
                        <a:lnTo>
                          <a:pt x="104196" y="101918"/>
                        </a:lnTo>
                        <a:lnTo>
                          <a:pt x="102291" y="92393"/>
                        </a:lnTo>
                        <a:lnTo>
                          <a:pt x="99434" y="64770"/>
                        </a:lnTo>
                        <a:lnTo>
                          <a:pt x="61334" y="0"/>
                        </a:lnTo>
                        <a:lnTo>
                          <a:pt x="2279" y="16193"/>
                        </a:lnTo>
                        <a:cubicBezTo>
                          <a:pt x="374" y="16193"/>
                          <a:pt x="-579" y="18098"/>
                          <a:pt x="374" y="20002"/>
                        </a:cubicBezTo>
                        <a:close/>
                      </a:path>
                    </a:pathLst>
                  </a:custGeom>
                  <a:solidFill>
                    <a:srgbClr val="FFA84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45" name="图形 132"/>
                  <p:cNvSpPr/>
                  <p:nvPr/>
                </p:nvSpPr>
                <p:spPr>
                  <a:xfrm>
                    <a:off x="3628649" y="2414587"/>
                    <a:ext cx="549967" cy="181927"/>
                  </a:xfrm>
                  <a:custGeom>
                    <a:avLst/>
                    <a:gdLst>
                      <a:gd name="connsiteX0" fmla="*/ 549968 w 549967"/>
                      <a:gd name="connsiteY0" fmla="*/ 48578 h 181927"/>
                      <a:gd name="connsiteX1" fmla="*/ 101340 w 549967"/>
                      <a:gd name="connsiteY1" fmla="*/ 181927 h 181927"/>
                      <a:gd name="connsiteX2" fmla="*/ 1328 w 549967"/>
                      <a:gd name="connsiteY2" fmla="*/ 112395 h 181927"/>
                      <a:gd name="connsiteX3" fmla="*/ 2280 w 549967"/>
                      <a:gd name="connsiteY3" fmla="*/ 105727 h 181927"/>
                      <a:gd name="connsiteX4" fmla="*/ 328988 w 549967"/>
                      <a:gd name="connsiteY4" fmla="*/ 3810 h 181927"/>
                      <a:gd name="connsiteX5" fmla="*/ 341370 w 549967"/>
                      <a:gd name="connsiteY5" fmla="*/ 0 h 181927"/>
                      <a:gd name="connsiteX6" fmla="*/ 549968 w 549967"/>
                      <a:gd name="connsiteY6" fmla="*/ 48578 h 1819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49967" h="181927">
                        <a:moveTo>
                          <a:pt x="549968" y="48578"/>
                        </a:moveTo>
                        <a:lnTo>
                          <a:pt x="101340" y="181927"/>
                        </a:lnTo>
                        <a:lnTo>
                          <a:pt x="1328" y="112395"/>
                        </a:lnTo>
                        <a:cubicBezTo>
                          <a:pt x="-577" y="110490"/>
                          <a:pt x="-577" y="106680"/>
                          <a:pt x="2280" y="105727"/>
                        </a:cubicBezTo>
                        <a:lnTo>
                          <a:pt x="328988" y="3810"/>
                        </a:lnTo>
                        <a:lnTo>
                          <a:pt x="341370" y="0"/>
                        </a:lnTo>
                        <a:lnTo>
                          <a:pt x="549968" y="48578"/>
                        </a:lnTo>
                        <a:close/>
                      </a:path>
                    </a:pathLst>
                  </a:custGeom>
                  <a:solidFill>
                    <a:srgbClr val="FFB27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46" name="图形 132"/>
                  <p:cNvSpPr/>
                  <p:nvPr/>
                </p:nvSpPr>
                <p:spPr>
                  <a:xfrm>
                    <a:off x="3628649" y="2414587"/>
                    <a:ext cx="549967" cy="181927"/>
                  </a:xfrm>
                  <a:custGeom>
                    <a:avLst/>
                    <a:gdLst>
                      <a:gd name="connsiteX0" fmla="*/ 549968 w 549967"/>
                      <a:gd name="connsiteY0" fmla="*/ 48578 h 181927"/>
                      <a:gd name="connsiteX1" fmla="*/ 101340 w 549967"/>
                      <a:gd name="connsiteY1" fmla="*/ 181927 h 181927"/>
                      <a:gd name="connsiteX2" fmla="*/ 1328 w 549967"/>
                      <a:gd name="connsiteY2" fmla="*/ 112395 h 181927"/>
                      <a:gd name="connsiteX3" fmla="*/ 2280 w 549967"/>
                      <a:gd name="connsiteY3" fmla="*/ 105727 h 181927"/>
                      <a:gd name="connsiteX4" fmla="*/ 328988 w 549967"/>
                      <a:gd name="connsiteY4" fmla="*/ 3810 h 181927"/>
                      <a:gd name="connsiteX5" fmla="*/ 341370 w 549967"/>
                      <a:gd name="connsiteY5" fmla="*/ 0 h 181927"/>
                      <a:gd name="connsiteX6" fmla="*/ 549968 w 549967"/>
                      <a:gd name="connsiteY6" fmla="*/ 48578 h 1819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49967" h="181927">
                        <a:moveTo>
                          <a:pt x="549968" y="48578"/>
                        </a:moveTo>
                        <a:lnTo>
                          <a:pt x="101340" y="181927"/>
                        </a:lnTo>
                        <a:lnTo>
                          <a:pt x="1328" y="112395"/>
                        </a:lnTo>
                        <a:cubicBezTo>
                          <a:pt x="-577" y="110490"/>
                          <a:pt x="-577" y="106680"/>
                          <a:pt x="2280" y="105727"/>
                        </a:cubicBezTo>
                        <a:lnTo>
                          <a:pt x="328988" y="3810"/>
                        </a:lnTo>
                        <a:lnTo>
                          <a:pt x="341370" y="0"/>
                        </a:lnTo>
                        <a:lnTo>
                          <a:pt x="549968" y="48578"/>
                        </a:lnTo>
                        <a:close/>
                      </a:path>
                    </a:pathLst>
                  </a:custGeom>
                  <a:solidFill>
                    <a:srgbClr val="FFA84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47" name="图形 132"/>
                  <p:cNvSpPr/>
                  <p:nvPr/>
                </p:nvSpPr>
                <p:spPr>
                  <a:xfrm>
                    <a:off x="3627833" y="2414587"/>
                    <a:ext cx="550783" cy="181927"/>
                  </a:xfrm>
                  <a:custGeom>
                    <a:avLst/>
                    <a:gdLst>
                      <a:gd name="connsiteX0" fmla="*/ 2143 w 550783"/>
                      <a:gd name="connsiteY0" fmla="*/ 112395 h 181927"/>
                      <a:gd name="connsiteX1" fmla="*/ 13573 w 550783"/>
                      <a:gd name="connsiteY1" fmla="*/ 120968 h 181927"/>
                      <a:gd name="connsiteX2" fmla="*/ 102156 w 550783"/>
                      <a:gd name="connsiteY2" fmla="*/ 181927 h 181927"/>
                      <a:gd name="connsiteX3" fmla="*/ 550783 w 550783"/>
                      <a:gd name="connsiteY3" fmla="*/ 48578 h 181927"/>
                      <a:gd name="connsiteX4" fmla="*/ 452676 w 550783"/>
                      <a:gd name="connsiteY4" fmla="*/ 25718 h 181927"/>
                      <a:gd name="connsiteX5" fmla="*/ 341233 w 550783"/>
                      <a:gd name="connsiteY5" fmla="*/ 0 h 181927"/>
                      <a:gd name="connsiteX6" fmla="*/ 328851 w 550783"/>
                      <a:gd name="connsiteY6" fmla="*/ 3810 h 181927"/>
                      <a:gd name="connsiteX7" fmla="*/ 2143 w 550783"/>
                      <a:gd name="connsiteY7" fmla="*/ 105727 h 181927"/>
                      <a:gd name="connsiteX8" fmla="*/ 2143 w 550783"/>
                      <a:gd name="connsiteY8" fmla="*/ 112395 h 1819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550783" h="181927">
                        <a:moveTo>
                          <a:pt x="2143" y="112395"/>
                        </a:moveTo>
                        <a:lnTo>
                          <a:pt x="13573" y="120968"/>
                        </a:lnTo>
                        <a:lnTo>
                          <a:pt x="102156" y="181927"/>
                        </a:lnTo>
                        <a:lnTo>
                          <a:pt x="550783" y="48578"/>
                        </a:lnTo>
                        <a:lnTo>
                          <a:pt x="452676" y="25718"/>
                        </a:lnTo>
                        <a:lnTo>
                          <a:pt x="341233" y="0"/>
                        </a:lnTo>
                        <a:lnTo>
                          <a:pt x="328851" y="3810"/>
                        </a:lnTo>
                        <a:lnTo>
                          <a:pt x="2143" y="105727"/>
                        </a:lnTo>
                        <a:cubicBezTo>
                          <a:pt x="-714" y="106680"/>
                          <a:pt x="-714" y="110490"/>
                          <a:pt x="2143" y="112395"/>
                        </a:cubicBezTo>
                        <a:close/>
                      </a:path>
                    </a:pathLst>
                  </a:custGeom>
                  <a:solidFill>
                    <a:srgbClr val="FFA84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48" name="图形 132"/>
                  <p:cNvSpPr/>
                  <p:nvPr/>
                </p:nvSpPr>
                <p:spPr>
                  <a:xfrm>
                    <a:off x="4163376" y="2463165"/>
                    <a:ext cx="53584" cy="122872"/>
                  </a:xfrm>
                  <a:custGeom>
                    <a:avLst/>
                    <a:gdLst>
                      <a:gd name="connsiteX0" fmla="*/ 15240 w 53584"/>
                      <a:gd name="connsiteY0" fmla="*/ 0 h 122872"/>
                      <a:gd name="connsiteX1" fmla="*/ 53340 w 53584"/>
                      <a:gd name="connsiteY1" fmla="*/ 113348 h 122872"/>
                      <a:gd name="connsiteX2" fmla="*/ 48577 w 53584"/>
                      <a:gd name="connsiteY2" fmla="*/ 119062 h 122872"/>
                      <a:gd name="connsiteX3" fmla="*/ 37148 w 53584"/>
                      <a:gd name="connsiteY3" fmla="*/ 122873 h 122872"/>
                      <a:gd name="connsiteX4" fmla="*/ 35243 w 53584"/>
                      <a:gd name="connsiteY4" fmla="*/ 68580 h 122872"/>
                      <a:gd name="connsiteX5" fmla="*/ 0 w 53584"/>
                      <a:gd name="connsiteY5" fmla="*/ 4763 h 122872"/>
                      <a:gd name="connsiteX6" fmla="*/ 15240 w 53584"/>
                      <a:gd name="connsiteY6" fmla="*/ 0 h 1228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3584" h="122872">
                        <a:moveTo>
                          <a:pt x="15240" y="0"/>
                        </a:moveTo>
                        <a:cubicBezTo>
                          <a:pt x="15240" y="0"/>
                          <a:pt x="57150" y="47625"/>
                          <a:pt x="53340" y="113348"/>
                        </a:cubicBezTo>
                        <a:cubicBezTo>
                          <a:pt x="53340" y="116205"/>
                          <a:pt x="51435" y="119062"/>
                          <a:pt x="48577" y="119062"/>
                        </a:cubicBezTo>
                        <a:lnTo>
                          <a:pt x="37148" y="122873"/>
                        </a:lnTo>
                        <a:cubicBezTo>
                          <a:pt x="37148" y="122873"/>
                          <a:pt x="45720" y="104775"/>
                          <a:pt x="35243" y="68580"/>
                        </a:cubicBezTo>
                        <a:cubicBezTo>
                          <a:pt x="24765" y="32385"/>
                          <a:pt x="11430" y="10478"/>
                          <a:pt x="0" y="4763"/>
                        </a:cubicBezTo>
                        <a:lnTo>
                          <a:pt x="15240" y="0"/>
                        </a:lnTo>
                        <a:close/>
                      </a:path>
                    </a:pathLst>
                  </a:custGeom>
                  <a:solidFill>
                    <a:srgbClr val="FFA84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49" name="图形 132"/>
                  <p:cNvSpPr/>
                  <p:nvPr/>
                </p:nvSpPr>
                <p:spPr>
                  <a:xfrm>
                    <a:off x="4163376" y="2463165"/>
                    <a:ext cx="53584" cy="122872"/>
                  </a:xfrm>
                  <a:custGeom>
                    <a:avLst/>
                    <a:gdLst>
                      <a:gd name="connsiteX0" fmla="*/ 15240 w 53584"/>
                      <a:gd name="connsiteY0" fmla="*/ 0 h 122872"/>
                      <a:gd name="connsiteX1" fmla="*/ 53340 w 53584"/>
                      <a:gd name="connsiteY1" fmla="*/ 113348 h 122872"/>
                      <a:gd name="connsiteX2" fmla="*/ 48577 w 53584"/>
                      <a:gd name="connsiteY2" fmla="*/ 119062 h 122872"/>
                      <a:gd name="connsiteX3" fmla="*/ 37148 w 53584"/>
                      <a:gd name="connsiteY3" fmla="*/ 122873 h 122872"/>
                      <a:gd name="connsiteX4" fmla="*/ 35243 w 53584"/>
                      <a:gd name="connsiteY4" fmla="*/ 68580 h 122872"/>
                      <a:gd name="connsiteX5" fmla="*/ 0 w 53584"/>
                      <a:gd name="connsiteY5" fmla="*/ 4763 h 122872"/>
                      <a:gd name="connsiteX6" fmla="*/ 15240 w 53584"/>
                      <a:gd name="connsiteY6" fmla="*/ 0 h 1228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3584" h="122872">
                        <a:moveTo>
                          <a:pt x="15240" y="0"/>
                        </a:moveTo>
                        <a:cubicBezTo>
                          <a:pt x="15240" y="0"/>
                          <a:pt x="57150" y="47625"/>
                          <a:pt x="53340" y="113348"/>
                        </a:cubicBezTo>
                        <a:cubicBezTo>
                          <a:pt x="53340" y="116205"/>
                          <a:pt x="51435" y="119062"/>
                          <a:pt x="48577" y="119062"/>
                        </a:cubicBezTo>
                        <a:lnTo>
                          <a:pt x="37148" y="122873"/>
                        </a:lnTo>
                        <a:cubicBezTo>
                          <a:pt x="37148" y="122873"/>
                          <a:pt x="45720" y="104775"/>
                          <a:pt x="35243" y="68580"/>
                        </a:cubicBezTo>
                        <a:cubicBezTo>
                          <a:pt x="24765" y="32385"/>
                          <a:pt x="11430" y="10478"/>
                          <a:pt x="0" y="4763"/>
                        </a:cubicBezTo>
                        <a:lnTo>
                          <a:pt x="15240" y="0"/>
                        </a:lnTo>
                        <a:close/>
                      </a:path>
                    </a:pathLst>
                  </a:custGeom>
                  <a:solidFill>
                    <a:srgbClr val="FFA84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50" name="图形 132"/>
                  <p:cNvSpPr/>
                  <p:nvPr/>
                </p:nvSpPr>
                <p:spPr>
                  <a:xfrm>
                    <a:off x="3956684" y="2414587"/>
                    <a:ext cx="221932" cy="53340"/>
                  </a:xfrm>
                  <a:custGeom>
                    <a:avLst/>
                    <a:gdLst>
                      <a:gd name="connsiteX0" fmla="*/ 12382 w 221932"/>
                      <a:gd name="connsiteY0" fmla="*/ 0 h 53340"/>
                      <a:gd name="connsiteX1" fmla="*/ 221932 w 221932"/>
                      <a:gd name="connsiteY1" fmla="*/ 48578 h 53340"/>
                      <a:gd name="connsiteX2" fmla="*/ 205740 w 221932"/>
                      <a:gd name="connsiteY2" fmla="*/ 53340 h 53340"/>
                      <a:gd name="connsiteX3" fmla="*/ 0 w 221932"/>
                      <a:gd name="connsiteY3" fmla="*/ 3810 h 533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1932" h="53340">
                        <a:moveTo>
                          <a:pt x="12382" y="0"/>
                        </a:moveTo>
                        <a:lnTo>
                          <a:pt x="221932" y="48578"/>
                        </a:lnTo>
                        <a:lnTo>
                          <a:pt x="205740" y="53340"/>
                        </a:lnTo>
                        <a:lnTo>
                          <a:pt x="0" y="3810"/>
                        </a:lnTo>
                        <a:close/>
                      </a:path>
                    </a:pathLst>
                  </a:custGeom>
                  <a:solidFill>
                    <a:srgbClr val="FFA84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51" name="图形 132"/>
                  <p:cNvSpPr/>
                  <p:nvPr/>
                </p:nvSpPr>
                <p:spPr>
                  <a:xfrm>
                    <a:off x="3956684" y="2414587"/>
                    <a:ext cx="221932" cy="53340"/>
                  </a:xfrm>
                  <a:custGeom>
                    <a:avLst/>
                    <a:gdLst>
                      <a:gd name="connsiteX0" fmla="*/ 12382 w 221932"/>
                      <a:gd name="connsiteY0" fmla="*/ 0 h 53340"/>
                      <a:gd name="connsiteX1" fmla="*/ 221932 w 221932"/>
                      <a:gd name="connsiteY1" fmla="*/ 48578 h 53340"/>
                      <a:gd name="connsiteX2" fmla="*/ 205740 w 221932"/>
                      <a:gd name="connsiteY2" fmla="*/ 53340 h 53340"/>
                      <a:gd name="connsiteX3" fmla="*/ 0 w 221932"/>
                      <a:gd name="connsiteY3" fmla="*/ 3810 h 533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1932" h="53340">
                        <a:moveTo>
                          <a:pt x="12382" y="0"/>
                        </a:moveTo>
                        <a:lnTo>
                          <a:pt x="221932" y="48578"/>
                        </a:lnTo>
                        <a:lnTo>
                          <a:pt x="205740" y="53340"/>
                        </a:lnTo>
                        <a:lnTo>
                          <a:pt x="0" y="3810"/>
                        </a:lnTo>
                        <a:close/>
                      </a:path>
                    </a:pathLst>
                  </a:custGeom>
                  <a:solidFill>
                    <a:srgbClr val="FFA84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</p:grpSp>
            <p:grpSp>
              <p:nvGrpSpPr>
                <p:cNvPr id="252" name="图形 132"/>
                <p:cNvGrpSpPr/>
                <p:nvPr/>
              </p:nvGrpSpPr>
              <p:grpSpPr>
                <a:xfrm>
                  <a:off x="3601330" y="2255520"/>
                  <a:ext cx="532280" cy="368022"/>
                  <a:chOff x="3601330" y="2255520"/>
                  <a:chExt cx="532280" cy="368022"/>
                </a:xfrm>
              </p:grpSpPr>
              <p:sp>
                <p:nvSpPr>
                  <p:cNvPr id="253" name="图形 132"/>
                  <p:cNvSpPr/>
                  <p:nvPr/>
                </p:nvSpPr>
                <p:spPr>
                  <a:xfrm>
                    <a:off x="3635691" y="2356484"/>
                    <a:ext cx="496966" cy="266700"/>
                  </a:xfrm>
                  <a:custGeom>
                    <a:avLst/>
                    <a:gdLst>
                      <a:gd name="connsiteX0" fmla="*/ 3810 w 496966"/>
                      <a:gd name="connsiteY0" fmla="*/ 266700 h 266700"/>
                      <a:gd name="connsiteX1" fmla="*/ 455295 w 496966"/>
                      <a:gd name="connsiteY1" fmla="*/ 132398 h 266700"/>
                      <a:gd name="connsiteX2" fmla="*/ 496253 w 496966"/>
                      <a:gd name="connsiteY2" fmla="*/ 17145 h 266700"/>
                      <a:gd name="connsiteX3" fmla="*/ 496253 w 496966"/>
                      <a:gd name="connsiteY3" fmla="*/ 8572 h 266700"/>
                      <a:gd name="connsiteX4" fmla="*/ 493395 w 496966"/>
                      <a:gd name="connsiteY4" fmla="*/ 0 h 266700"/>
                      <a:gd name="connsiteX5" fmla="*/ 154305 w 496966"/>
                      <a:gd name="connsiteY5" fmla="*/ 112395 h 266700"/>
                      <a:gd name="connsiteX6" fmla="*/ 0 w 496966"/>
                      <a:gd name="connsiteY6" fmla="*/ 253365 h 266700"/>
                      <a:gd name="connsiteX7" fmla="*/ 3810 w 496966"/>
                      <a:gd name="connsiteY7" fmla="*/ 266700 h 266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96966" h="266700">
                        <a:moveTo>
                          <a:pt x="3810" y="266700"/>
                        </a:moveTo>
                        <a:lnTo>
                          <a:pt x="455295" y="132398"/>
                        </a:lnTo>
                        <a:lnTo>
                          <a:pt x="496253" y="17145"/>
                        </a:lnTo>
                        <a:cubicBezTo>
                          <a:pt x="497205" y="14288"/>
                          <a:pt x="497205" y="11430"/>
                          <a:pt x="496253" y="8572"/>
                        </a:cubicBezTo>
                        <a:lnTo>
                          <a:pt x="493395" y="0"/>
                        </a:lnTo>
                        <a:lnTo>
                          <a:pt x="154305" y="112395"/>
                        </a:lnTo>
                        <a:lnTo>
                          <a:pt x="0" y="253365"/>
                        </a:lnTo>
                        <a:lnTo>
                          <a:pt x="3810" y="266700"/>
                        </a:lnTo>
                        <a:close/>
                      </a:path>
                    </a:pathLst>
                  </a:custGeom>
                  <a:solidFill>
                    <a:srgbClr val="85B4E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54" name="图形 132"/>
                  <p:cNvSpPr/>
                  <p:nvPr/>
                </p:nvSpPr>
                <p:spPr>
                  <a:xfrm>
                    <a:off x="3635691" y="2357437"/>
                    <a:ext cx="497919" cy="265747"/>
                  </a:xfrm>
                  <a:custGeom>
                    <a:avLst/>
                    <a:gdLst>
                      <a:gd name="connsiteX0" fmla="*/ 494348 w 497919"/>
                      <a:gd name="connsiteY0" fmla="*/ 0 h 265747"/>
                      <a:gd name="connsiteX1" fmla="*/ 497205 w 497919"/>
                      <a:gd name="connsiteY1" fmla="*/ 8572 h 265747"/>
                      <a:gd name="connsiteX2" fmla="*/ 497205 w 497919"/>
                      <a:gd name="connsiteY2" fmla="*/ 17145 h 265747"/>
                      <a:gd name="connsiteX3" fmla="*/ 456248 w 497919"/>
                      <a:gd name="connsiteY3" fmla="*/ 132398 h 265747"/>
                      <a:gd name="connsiteX4" fmla="*/ 3810 w 497919"/>
                      <a:gd name="connsiteY4" fmla="*/ 265748 h 265747"/>
                      <a:gd name="connsiteX5" fmla="*/ 0 w 497919"/>
                      <a:gd name="connsiteY5" fmla="*/ 252413 h 265747"/>
                      <a:gd name="connsiteX6" fmla="*/ 154305 w 497919"/>
                      <a:gd name="connsiteY6" fmla="*/ 111443 h 265747"/>
                      <a:gd name="connsiteX7" fmla="*/ 482918 w 497919"/>
                      <a:gd name="connsiteY7" fmla="*/ 2857 h 265747"/>
                      <a:gd name="connsiteX8" fmla="*/ 494348 w 497919"/>
                      <a:gd name="connsiteY8" fmla="*/ 0 h 2657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97919" h="265747">
                        <a:moveTo>
                          <a:pt x="494348" y="0"/>
                        </a:moveTo>
                        <a:lnTo>
                          <a:pt x="497205" y="8572"/>
                        </a:lnTo>
                        <a:cubicBezTo>
                          <a:pt x="498158" y="11430"/>
                          <a:pt x="498158" y="14288"/>
                          <a:pt x="497205" y="17145"/>
                        </a:cubicBezTo>
                        <a:lnTo>
                          <a:pt x="456248" y="132398"/>
                        </a:lnTo>
                        <a:lnTo>
                          <a:pt x="3810" y="265748"/>
                        </a:lnTo>
                        <a:lnTo>
                          <a:pt x="0" y="252413"/>
                        </a:lnTo>
                        <a:lnTo>
                          <a:pt x="154305" y="111443"/>
                        </a:lnTo>
                        <a:lnTo>
                          <a:pt x="482918" y="2857"/>
                        </a:lnTo>
                        <a:lnTo>
                          <a:pt x="494348" y="0"/>
                        </a:lnTo>
                        <a:close/>
                      </a:path>
                    </a:pathLst>
                  </a:custGeom>
                  <a:solidFill>
                    <a:srgbClr val="85B4E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55" name="图形 132"/>
                  <p:cNvSpPr/>
                  <p:nvPr/>
                </p:nvSpPr>
                <p:spPr>
                  <a:xfrm>
                    <a:off x="4085272" y="2357437"/>
                    <a:ext cx="48339" cy="132397"/>
                  </a:xfrm>
                  <a:custGeom>
                    <a:avLst/>
                    <a:gdLst>
                      <a:gd name="connsiteX0" fmla="*/ 44767 w 48339"/>
                      <a:gd name="connsiteY0" fmla="*/ 0 h 132397"/>
                      <a:gd name="connsiteX1" fmla="*/ 47625 w 48339"/>
                      <a:gd name="connsiteY1" fmla="*/ 8572 h 132397"/>
                      <a:gd name="connsiteX2" fmla="*/ 47625 w 48339"/>
                      <a:gd name="connsiteY2" fmla="*/ 17145 h 132397"/>
                      <a:gd name="connsiteX3" fmla="*/ 6667 w 48339"/>
                      <a:gd name="connsiteY3" fmla="*/ 132398 h 132397"/>
                      <a:gd name="connsiteX4" fmla="*/ 952 w 48339"/>
                      <a:gd name="connsiteY4" fmla="*/ 123825 h 132397"/>
                      <a:gd name="connsiteX5" fmla="*/ 0 w 48339"/>
                      <a:gd name="connsiteY5" fmla="*/ 108585 h 132397"/>
                      <a:gd name="connsiteX6" fmla="*/ 33338 w 48339"/>
                      <a:gd name="connsiteY6" fmla="*/ 4763 h 132397"/>
                      <a:gd name="connsiteX7" fmla="*/ 44767 w 48339"/>
                      <a:gd name="connsiteY7" fmla="*/ 0 h 1323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8339" h="132397">
                        <a:moveTo>
                          <a:pt x="44767" y="0"/>
                        </a:moveTo>
                        <a:lnTo>
                          <a:pt x="47625" y="8572"/>
                        </a:lnTo>
                        <a:cubicBezTo>
                          <a:pt x="48577" y="11430"/>
                          <a:pt x="48577" y="14288"/>
                          <a:pt x="47625" y="17145"/>
                        </a:cubicBezTo>
                        <a:lnTo>
                          <a:pt x="6667" y="132398"/>
                        </a:lnTo>
                        <a:lnTo>
                          <a:pt x="952" y="123825"/>
                        </a:lnTo>
                        <a:lnTo>
                          <a:pt x="0" y="108585"/>
                        </a:lnTo>
                        <a:lnTo>
                          <a:pt x="33338" y="4763"/>
                        </a:lnTo>
                        <a:lnTo>
                          <a:pt x="44767" y="0"/>
                        </a:lnTo>
                        <a:close/>
                      </a:path>
                    </a:pathLst>
                  </a:custGeom>
                  <a:solidFill>
                    <a:srgbClr val="85B4E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56" name="图形 132"/>
                  <p:cNvSpPr/>
                  <p:nvPr/>
                </p:nvSpPr>
                <p:spPr>
                  <a:xfrm>
                    <a:off x="3635691" y="2357437"/>
                    <a:ext cx="494347" cy="252412"/>
                  </a:xfrm>
                  <a:custGeom>
                    <a:avLst/>
                    <a:gdLst>
                      <a:gd name="connsiteX0" fmla="*/ 0 w 494347"/>
                      <a:gd name="connsiteY0" fmla="*/ 252413 h 252412"/>
                      <a:gd name="connsiteX1" fmla="*/ 449580 w 494347"/>
                      <a:gd name="connsiteY1" fmla="*/ 122873 h 252412"/>
                      <a:gd name="connsiteX2" fmla="*/ 494348 w 494347"/>
                      <a:gd name="connsiteY2" fmla="*/ 0 h 252412"/>
                      <a:gd name="connsiteX3" fmla="*/ 150495 w 494347"/>
                      <a:gd name="connsiteY3" fmla="*/ 99060 h 2524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94347" h="252412">
                        <a:moveTo>
                          <a:pt x="0" y="252413"/>
                        </a:moveTo>
                        <a:lnTo>
                          <a:pt x="449580" y="122873"/>
                        </a:lnTo>
                        <a:lnTo>
                          <a:pt x="494348" y="0"/>
                        </a:lnTo>
                        <a:lnTo>
                          <a:pt x="150495" y="99060"/>
                        </a:lnTo>
                        <a:close/>
                      </a:path>
                    </a:pathLst>
                  </a:custGeom>
                  <a:solidFill>
                    <a:srgbClr val="A8E4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57" name="图形 132"/>
                  <p:cNvSpPr/>
                  <p:nvPr/>
                </p:nvSpPr>
                <p:spPr>
                  <a:xfrm>
                    <a:off x="4024312" y="2261234"/>
                    <a:ext cx="105727" cy="220662"/>
                  </a:xfrm>
                  <a:custGeom>
                    <a:avLst/>
                    <a:gdLst>
                      <a:gd name="connsiteX0" fmla="*/ 69532 w 105727"/>
                      <a:gd name="connsiteY0" fmla="*/ 0 h 220662"/>
                      <a:gd name="connsiteX1" fmla="*/ 77152 w 105727"/>
                      <a:gd name="connsiteY1" fmla="*/ 5715 h 220662"/>
                      <a:gd name="connsiteX2" fmla="*/ 105727 w 105727"/>
                      <a:gd name="connsiteY2" fmla="*/ 95250 h 220662"/>
                      <a:gd name="connsiteX3" fmla="*/ 60960 w 105727"/>
                      <a:gd name="connsiteY3" fmla="*/ 218123 h 220662"/>
                      <a:gd name="connsiteX4" fmla="*/ 37148 w 105727"/>
                      <a:gd name="connsiteY4" fmla="*/ 218123 h 220662"/>
                      <a:gd name="connsiteX5" fmla="*/ 0 w 105727"/>
                      <a:gd name="connsiteY5" fmla="*/ 113348 h 220662"/>
                      <a:gd name="connsiteX6" fmla="*/ 69532 w 105727"/>
                      <a:gd name="connsiteY6" fmla="*/ 0 h 2206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05727" h="220662">
                        <a:moveTo>
                          <a:pt x="69532" y="0"/>
                        </a:moveTo>
                        <a:lnTo>
                          <a:pt x="77152" y="5715"/>
                        </a:lnTo>
                        <a:cubicBezTo>
                          <a:pt x="77152" y="5715"/>
                          <a:pt x="78105" y="65723"/>
                          <a:pt x="105727" y="95250"/>
                        </a:cubicBezTo>
                        <a:lnTo>
                          <a:pt x="60960" y="218123"/>
                        </a:lnTo>
                        <a:cubicBezTo>
                          <a:pt x="60960" y="218123"/>
                          <a:pt x="40957" y="223838"/>
                          <a:pt x="37148" y="218123"/>
                        </a:cubicBezTo>
                        <a:cubicBezTo>
                          <a:pt x="33338" y="212408"/>
                          <a:pt x="0" y="113348"/>
                          <a:pt x="0" y="113348"/>
                        </a:cubicBezTo>
                        <a:lnTo>
                          <a:pt x="69532" y="0"/>
                        </a:lnTo>
                        <a:close/>
                      </a:path>
                    </a:pathLst>
                  </a:custGeom>
                  <a:solidFill>
                    <a:srgbClr val="F0F0F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58" name="图形 132"/>
                  <p:cNvSpPr/>
                  <p:nvPr/>
                </p:nvSpPr>
                <p:spPr>
                  <a:xfrm>
                    <a:off x="4024312" y="2261234"/>
                    <a:ext cx="105727" cy="220662"/>
                  </a:xfrm>
                  <a:custGeom>
                    <a:avLst/>
                    <a:gdLst>
                      <a:gd name="connsiteX0" fmla="*/ 69532 w 105727"/>
                      <a:gd name="connsiteY0" fmla="*/ 0 h 220662"/>
                      <a:gd name="connsiteX1" fmla="*/ 77152 w 105727"/>
                      <a:gd name="connsiteY1" fmla="*/ 5715 h 220662"/>
                      <a:gd name="connsiteX2" fmla="*/ 105727 w 105727"/>
                      <a:gd name="connsiteY2" fmla="*/ 95250 h 220662"/>
                      <a:gd name="connsiteX3" fmla="*/ 60960 w 105727"/>
                      <a:gd name="connsiteY3" fmla="*/ 218123 h 220662"/>
                      <a:gd name="connsiteX4" fmla="*/ 37148 w 105727"/>
                      <a:gd name="connsiteY4" fmla="*/ 218123 h 220662"/>
                      <a:gd name="connsiteX5" fmla="*/ 0 w 105727"/>
                      <a:gd name="connsiteY5" fmla="*/ 113348 h 220662"/>
                      <a:gd name="connsiteX6" fmla="*/ 69532 w 105727"/>
                      <a:gd name="connsiteY6" fmla="*/ 0 h 2206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05727" h="220662">
                        <a:moveTo>
                          <a:pt x="69532" y="0"/>
                        </a:moveTo>
                        <a:lnTo>
                          <a:pt x="77152" y="5715"/>
                        </a:lnTo>
                        <a:cubicBezTo>
                          <a:pt x="77152" y="5715"/>
                          <a:pt x="78105" y="65723"/>
                          <a:pt x="105727" y="95250"/>
                        </a:cubicBezTo>
                        <a:lnTo>
                          <a:pt x="60960" y="218123"/>
                        </a:lnTo>
                        <a:cubicBezTo>
                          <a:pt x="60960" y="218123"/>
                          <a:pt x="40957" y="223838"/>
                          <a:pt x="37148" y="218123"/>
                        </a:cubicBezTo>
                        <a:cubicBezTo>
                          <a:pt x="33338" y="212408"/>
                          <a:pt x="0" y="113348"/>
                          <a:pt x="0" y="113348"/>
                        </a:cubicBezTo>
                        <a:lnTo>
                          <a:pt x="69532" y="0"/>
                        </a:lnTo>
                        <a:close/>
                      </a:path>
                    </a:pathLst>
                  </a:custGeom>
                  <a:solidFill>
                    <a:srgbClr val="F0F0F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59" name="图形 132"/>
                  <p:cNvSpPr/>
                  <p:nvPr/>
                </p:nvSpPr>
                <p:spPr>
                  <a:xfrm>
                    <a:off x="4024312" y="2261234"/>
                    <a:ext cx="105727" cy="220662"/>
                  </a:xfrm>
                  <a:custGeom>
                    <a:avLst/>
                    <a:gdLst>
                      <a:gd name="connsiteX0" fmla="*/ 69532 w 105727"/>
                      <a:gd name="connsiteY0" fmla="*/ 0 h 220662"/>
                      <a:gd name="connsiteX1" fmla="*/ 77152 w 105727"/>
                      <a:gd name="connsiteY1" fmla="*/ 5715 h 220662"/>
                      <a:gd name="connsiteX2" fmla="*/ 105727 w 105727"/>
                      <a:gd name="connsiteY2" fmla="*/ 95250 h 220662"/>
                      <a:gd name="connsiteX3" fmla="*/ 60960 w 105727"/>
                      <a:gd name="connsiteY3" fmla="*/ 218123 h 220662"/>
                      <a:gd name="connsiteX4" fmla="*/ 37148 w 105727"/>
                      <a:gd name="connsiteY4" fmla="*/ 218123 h 220662"/>
                      <a:gd name="connsiteX5" fmla="*/ 0 w 105727"/>
                      <a:gd name="connsiteY5" fmla="*/ 113348 h 220662"/>
                      <a:gd name="connsiteX6" fmla="*/ 69532 w 105727"/>
                      <a:gd name="connsiteY6" fmla="*/ 0 h 2206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05727" h="220662">
                        <a:moveTo>
                          <a:pt x="69532" y="0"/>
                        </a:moveTo>
                        <a:lnTo>
                          <a:pt x="77152" y="5715"/>
                        </a:lnTo>
                        <a:cubicBezTo>
                          <a:pt x="77152" y="5715"/>
                          <a:pt x="78105" y="65723"/>
                          <a:pt x="105727" y="95250"/>
                        </a:cubicBezTo>
                        <a:lnTo>
                          <a:pt x="60960" y="218123"/>
                        </a:lnTo>
                        <a:cubicBezTo>
                          <a:pt x="60960" y="218123"/>
                          <a:pt x="40957" y="223838"/>
                          <a:pt x="37148" y="218123"/>
                        </a:cubicBezTo>
                        <a:cubicBezTo>
                          <a:pt x="33338" y="212408"/>
                          <a:pt x="0" y="113348"/>
                          <a:pt x="0" y="113348"/>
                        </a:cubicBezTo>
                        <a:lnTo>
                          <a:pt x="69532" y="0"/>
                        </a:lnTo>
                        <a:close/>
                      </a:path>
                    </a:pathLst>
                  </a:custGeom>
                  <a:solidFill>
                    <a:srgbClr val="F0F0F0">
                      <a:alpha val="30000"/>
                    </a:srgb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60" name="图形 132"/>
                  <p:cNvSpPr/>
                  <p:nvPr/>
                </p:nvSpPr>
                <p:spPr>
                  <a:xfrm>
                    <a:off x="4024312" y="2261234"/>
                    <a:ext cx="105727" cy="220662"/>
                  </a:xfrm>
                  <a:custGeom>
                    <a:avLst/>
                    <a:gdLst>
                      <a:gd name="connsiteX0" fmla="*/ 69532 w 105727"/>
                      <a:gd name="connsiteY0" fmla="*/ 0 h 220662"/>
                      <a:gd name="connsiteX1" fmla="*/ 77152 w 105727"/>
                      <a:gd name="connsiteY1" fmla="*/ 5715 h 220662"/>
                      <a:gd name="connsiteX2" fmla="*/ 105727 w 105727"/>
                      <a:gd name="connsiteY2" fmla="*/ 95250 h 220662"/>
                      <a:gd name="connsiteX3" fmla="*/ 60960 w 105727"/>
                      <a:gd name="connsiteY3" fmla="*/ 218123 h 220662"/>
                      <a:gd name="connsiteX4" fmla="*/ 37148 w 105727"/>
                      <a:gd name="connsiteY4" fmla="*/ 218123 h 220662"/>
                      <a:gd name="connsiteX5" fmla="*/ 0 w 105727"/>
                      <a:gd name="connsiteY5" fmla="*/ 113348 h 220662"/>
                      <a:gd name="connsiteX6" fmla="*/ 69532 w 105727"/>
                      <a:gd name="connsiteY6" fmla="*/ 0 h 2206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05727" h="220662">
                        <a:moveTo>
                          <a:pt x="69532" y="0"/>
                        </a:moveTo>
                        <a:lnTo>
                          <a:pt x="77152" y="5715"/>
                        </a:lnTo>
                        <a:cubicBezTo>
                          <a:pt x="77152" y="5715"/>
                          <a:pt x="78105" y="65723"/>
                          <a:pt x="105727" y="95250"/>
                        </a:cubicBezTo>
                        <a:lnTo>
                          <a:pt x="60960" y="218123"/>
                        </a:lnTo>
                        <a:cubicBezTo>
                          <a:pt x="60960" y="218123"/>
                          <a:pt x="40957" y="223838"/>
                          <a:pt x="37148" y="218123"/>
                        </a:cubicBezTo>
                        <a:cubicBezTo>
                          <a:pt x="33338" y="212408"/>
                          <a:pt x="0" y="113348"/>
                          <a:pt x="0" y="113348"/>
                        </a:cubicBezTo>
                        <a:lnTo>
                          <a:pt x="69532" y="0"/>
                        </a:lnTo>
                        <a:close/>
                      </a:path>
                    </a:pathLst>
                  </a:custGeom>
                  <a:solidFill>
                    <a:srgbClr val="F0F0F0">
                      <a:alpha val="50000"/>
                    </a:srgb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61" name="图形 132"/>
                  <p:cNvSpPr/>
                  <p:nvPr/>
                </p:nvSpPr>
                <p:spPr>
                  <a:xfrm>
                    <a:off x="4024312" y="2261234"/>
                    <a:ext cx="105727" cy="220662"/>
                  </a:xfrm>
                  <a:custGeom>
                    <a:avLst/>
                    <a:gdLst>
                      <a:gd name="connsiteX0" fmla="*/ 69532 w 105727"/>
                      <a:gd name="connsiteY0" fmla="*/ 0 h 220662"/>
                      <a:gd name="connsiteX1" fmla="*/ 77152 w 105727"/>
                      <a:gd name="connsiteY1" fmla="*/ 5715 h 220662"/>
                      <a:gd name="connsiteX2" fmla="*/ 105727 w 105727"/>
                      <a:gd name="connsiteY2" fmla="*/ 95250 h 220662"/>
                      <a:gd name="connsiteX3" fmla="*/ 60960 w 105727"/>
                      <a:gd name="connsiteY3" fmla="*/ 218123 h 220662"/>
                      <a:gd name="connsiteX4" fmla="*/ 37148 w 105727"/>
                      <a:gd name="connsiteY4" fmla="*/ 218123 h 220662"/>
                      <a:gd name="connsiteX5" fmla="*/ 0 w 105727"/>
                      <a:gd name="connsiteY5" fmla="*/ 113348 h 220662"/>
                      <a:gd name="connsiteX6" fmla="*/ 69532 w 105727"/>
                      <a:gd name="connsiteY6" fmla="*/ 0 h 2206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05727" h="220662">
                        <a:moveTo>
                          <a:pt x="69532" y="0"/>
                        </a:moveTo>
                        <a:lnTo>
                          <a:pt x="77152" y="5715"/>
                        </a:lnTo>
                        <a:cubicBezTo>
                          <a:pt x="77152" y="5715"/>
                          <a:pt x="78105" y="65723"/>
                          <a:pt x="105727" y="95250"/>
                        </a:cubicBezTo>
                        <a:lnTo>
                          <a:pt x="60960" y="218123"/>
                        </a:lnTo>
                        <a:cubicBezTo>
                          <a:pt x="60960" y="218123"/>
                          <a:pt x="40957" y="223838"/>
                          <a:pt x="37148" y="218123"/>
                        </a:cubicBezTo>
                        <a:cubicBezTo>
                          <a:pt x="33338" y="212408"/>
                          <a:pt x="0" y="113348"/>
                          <a:pt x="0" y="113348"/>
                        </a:cubicBezTo>
                        <a:lnTo>
                          <a:pt x="69532" y="0"/>
                        </a:lnTo>
                        <a:close/>
                      </a:path>
                    </a:pathLst>
                  </a:custGeom>
                  <a:solidFill>
                    <a:srgbClr val="F0F0F0">
                      <a:alpha val="30000"/>
                    </a:srgb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62" name="图形 132"/>
                  <p:cNvSpPr/>
                  <p:nvPr/>
                </p:nvSpPr>
                <p:spPr>
                  <a:xfrm>
                    <a:off x="4024312" y="2261234"/>
                    <a:ext cx="105727" cy="220662"/>
                  </a:xfrm>
                  <a:custGeom>
                    <a:avLst/>
                    <a:gdLst>
                      <a:gd name="connsiteX0" fmla="*/ 69532 w 105727"/>
                      <a:gd name="connsiteY0" fmla="*/ 0 h 220662"/>
                      <a:gd name="connsiteX1" fmla="*/ 77152 w 105727"/>
                      <a:gd name="connsiteY1" fmla="*/ 5715 h 220662"/>
                      <a:gd name="connsiteX2" fmla="*/ 105727 w 105727"/>
                      <a:gd name="connsiteY2" fmla="*/ 95250 h 220662"/>
                      <a:gd name="connsiteX3" fmla="*/ 60960 w 105727"/>
                      <a:gd name="connsiteY3" fmla="*/ 218123 h 220662"/>
                      <a:gd name="connsiteX4" fmla="*/ 37148 w 105727"/>
                      <a:gd name="connsiteY4" fmla="*/ 218123 h 220662"/>
                      <a:gd name="connsiteX5" fmla="*/ 0 w 105727"/>
                      <a:gd name="connsiteY5" fmla="*/ 113348 h 220662"/>
                      <a:gd name="connsiteX6" fmla="*/ 69532 w 105727"/>
                      <a:gd name="connsiteY6" fmla="*/ 0 h 2206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05727" h="220662">
                        <a:moveTo>
                          <a:pt x="69532" y="0"/>
                        </a:moveTo>
                        <a:lnTo>
                          <a:pt x="77152" y="5715"/>
                        </a:lnTo>
                        <a:cubicBezTo>
                          <a:pt x="77152" y="5715"/>
                          <a:pt x="78105" y="65723"/>
                          <a:pt x="105727" y="95250"/>
                        </a:cubicBezTo>
                        <a:lnTo>
                          <a:pt x="60960" y="218123"/>
                        </a:lnTo>
                        <a:cubicBezTo>
                          <a:pt x="60960" y="218123"/>
                          <a:pt x="40957" y="223838"/>
                          <a:pt x="37148" y="218123"/>
                        </a:cubicBezTo>
                        <a:cubicBezTo>
                          <a:pt x="33338" y="212408"/>
                          <a:pt x="0" y="113348"/>
                          <a:pt x="0" y="113348"/>
                        </a:cubicBezTo>
                        <a:lnTo>
                          <a:pt x="69532" y="0"/>
                        </a:lnTo>
                        <a:close/>
                      </a:path>
                    </a:pathLst>
                  </a:custGeom>
                  <a:solidFill>
                    <a:srgbClr val="F0F0F0">
                      <a:alpha val="50000"/>
                    </a:srgb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63" name="图形 132"/>
                  <p:cNvSpPr/>
                  <p:nvPr/>
                </p:nvSpPr>
                <p:spPr>
                  <a:xfrm>
                    <a:off x="4024312" y="2261234"/>
                    <a:ext cx="105727" cy="220662"/>
                  </a:xfrm>
                  <a:custGeom>
                    <a:avLst/>
                    <a:gdLst>
                      <a:gd name="connsiteX0" fmla="*/ 69532 w 105727"/>
                      <a:gd name="connsiteY0" fmla="*/ 0 h 220662"/>
                      <a:gd name="connsiteX1" fmla="*/ 77152 w 105727"/>
                      <a:gd name="connsiteY1" fmla="*/ 5715 h 220662"/>
                      <a:gd name="connsiteX2" fmla="*/ 105727 w 105727"/>
                      <a:gd name="connsiteY2" fmla="*/ 95250 h 220662"/>
                      <a:gd name="connsiteX3" fmla="*/ 60960 w 105727"/>
                      <a:gd name="connsiteY3" fmla="*/ 218123 h 220662"/>
                      <a:gd name="connsiteX4" fmla="*/ 37148 w 105727"/>
                      <a:gd name="connsiteY4" fmla="*/ 218123 h 220662"/>
                      <a:gd name="connsiteX5" fmla="*/ 0 w 105727"/>
                      <a:gd name="connsiteY5" fmla="*/ 113348 h 220662"/>
                      <a:gd name="connsiteX6" fmla="*/ 69532 w 105727"/>
                      <a:gd name="connsiteY6" fmla="*/ 0 h 2206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05727" h="220662">
                        <a:moveTo>
                          <a:pt x="69532" y="0"/>
                        </a:moveTo>
                        <a:lnTo>
                          <a:pt x="77152" y="5715"/>
                        </a:lnTo>
                        <a:cubicBezTo>
                          <a:pt x="77152" y="5715"/>
                          <a:pt x="78105" y="65723"/>
                          <a:pt x="105727" y="95250"/>
                        </a:cubicBezTo>
                        <a:lnTo>
                          <a:pt x="60960" y="218123"/>
                        </a:lnTo>
                        <a:cubicBezTo>
                          <a:pt x="60960" y="218123"/>
                          <a:pt x="40957" y="223838"/>
                          <a:pt x="37148" y="218123"/>
                        </a:cubicBezTo>
                        <a:cubicBezTo>
                          <a:pt x="33338" y="212408"/>
                          <a:pt x="0" y="113348"/>
                          <a:pt x="0" y="113348"/>
                        </a:cubicBezTo>
                        <a:lnTo>
                          <a:pt x="69532" y="0"/>
                        </a:lnTo>
                        <a:close/>
                      </a:path>
                    </a:pathLst>
                  </a:custGeom>
                  <a:solidFill>
                    <a:srgbClr val="F0F0F0">
                      <a:alpha val="30000"/>
                    </a:srgb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64" name="图形 132"/>
                  <p:cNvSpPr/>
                  <p:nvPr/>
                </p:nvSpPr>
                <p:spPr>
                  <a:xfrm>
                    <a:off x="4024312" y="2261234"/>
                    <a:ext cx="105727" cy="220662"/>
                  </a:xfrm>
                  <a:custGeom>
                    <a:avLst/>
                    <a:gdLst>
                      <a:gd name="connsiteX0" fmla="*/ 69532 w 105727"/>
                      <a:gd name="connsiteY0" fmla="*/ 0 h 220662"/>
                      <a:gd name="connsiteX1" fmla="*/ 77152 w 105727"/>
                      <a:gd name="connsiteY1" fmla="*/ 5715 h 220662"/>
                      <a:gd name="connsiteX2" fmla="*/ 105727 w 105727"/>
                      <a:gd name="connsiteY2" fmla="*/ 95250 h 220662"/>
                      <a:gd name="connsiteX3" fmla="*/ 60960 w 105727"/>
                      <a:gd name="connsiteY3" fmla="*/ 218123 h 220662"/>
                      <a:gd name="connsiteX4" fmla="*/ 37148 w 105727"/>
                      <a:gd name="connsiteY4" fmla="*/ 218123 h 220662"/>
                      <a:gd name="connsiteX5" fmla="*/ 0 w 105727"/>
                      <a:gd name="connsiteY5" fmla="*/ 113348 h 220662"/>
                      <a:gd name="connsiteX6" fmla="*/ 69532 w 105727"/>
                      <a:gd name="connsiteY6" fmla="*/ 0 h 2206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05727" h="220662">
                        <a:moveTo>
                          <a:pt x="69532" y="0"/>
                        </a:moveTo>
                        <a:lnTo>
                          <a:pt x="77152" y="5715"/>
                        </a:lnTo>
                        <a:cubicBezTo>
                          <a:pt x="77152" y="5715"/>
                          <a:pt x="78105" y="65723"/>
                          <a:pt x="105727" y="95250"/>
                        </a:cubicBezTo>
                        <a:lnTo>
                          <a:pt x="60960" y="218123"/>
                        </a:lnTo>
                        <a:cubicBezTo>
                          <a:pt x="60960" y="218123"/>
                          <a:pt x="40957" y="223838"/>
                          <a:pt x="37148" y="218123"/>
                        </a:cubicBezTo>
                        <a:cubicBezTo>
                          <a:pt x="33338" y="212408"/>
                          <a:pt x="0" y="113348"/>
                          <a:pt x="0" y="113348"/>
                        </a:cubicBezTo>
                        <a:lnTo>
                          <a:pt x="69532" y="0"/>
                        </a:lnTo>
                        <a:close/>
                      </a:path>
                    </a:pathLst>
                  </a:custGeom>
                  <a:solidFill>
                    <a:srgbClr val="F0F0F0">
                      <a:alpha val="50000"/>
                    </a:srgb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65" name="图形 132"/>
                  <p:cNvSpPr/>
                  <p:nvPr/>
                </p:nvSpPr>
                <p:spPr>
                  <a:xfrm>
                    <a:off x="4024312" y="2261234"/>
                    <a:ext cx="105727" cy="220662"/>
                  </a:xfrm>
                  <a:custGeom>
                    <a:avLst/>
                    <a:gdLst>
                      <a:gd name="connsiteX0" fmla="*/ 69532 w 105727"/>
                      <a:gd name="connsiteY0" fmla="*/ 0 h 220662"/>
                      <a:gd name="connsiteX1" fmla="*/ 77152 w 105727"/>
                      <a:gd name="connsiteY1" fmla="*/ 5715 h 220662"/>
                      <a:gd name="connsiteX2" fmla="*/ 105727 w 105727"/>
                      <a:gd name="connsiteY2" fmla="*/ 95250 h 220662"/>
                      <a:gd name="connsiteX3" fmla="*/ 60960 w 105727"/>
                      <a:gd name="connsiteY3" fmla="*/ 218123 h 220662"/>
                      <a:gd name="connsiteX4" fmla="*/ 37148 w 105727"/>
                      <a:gd name="connsiteY4" fmla="*/ 218123 h 220662"/>
                      <a:gd name="connsiteX5" fmla="*/ 0 w 105727"/>
                      <a:gd name="connsiteY5" fmla="*/ 113348 h 220662"/>
                      <a:gd name="connsiteX6" fmla="*/ 69532 w 105727"/>
                      <a:gd name="connsiteY6" fmla="*/ 0 h 2206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05727" h="220662">
                        <a:moveTo>
                          <a:pt x="69532" y="0"/>
                        </a:moveTo>
                        <a:lnTo>
                          <a:pt x="77152" y="5715"/>
                        </a:lnTo>
                        <a:cubicBezTo>
                          <a:pt x="77152" y="5715"/>
                          <a:pt x="78105" y="65723"/>
                          <a:pt x="105727" y="95250"/>
                        </a:cubicBezTo>
                        <a:lnTo>
                          <a:pt x="60960" y="218123"/>
                        </a:lnTo>
                        <a:cubicBezTo>
                          <a:pt x="60960" y="218123"/>
                          <a:pt x="40957" y="223838"/>
                          <a:pt x="37148" y="218123"/>
                        </a:cubicBezTo>
                        <a:cubicBezTo>
                          <a:pt x="33338" y="212408"/>
                          <a:pt x="0" y="113348"/>
                          <a:pt x="0" y="113348"/>
                        </a:cubicBezTo>
                        <a:lnTo>
                          <a:pt x="69532" y="0"/>
                        </a:lnTo>
                        <a:close/>
                      </a:path>
                    </a:pathLst>
                  </a:custGeom>
                  <a:solidFill>
                    <a:srgbClr val="F0F0F0">
                      <a:alpha val="50000"/>
                    </a:srgb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66" name="图形 132"/>
                  <p:cNvSpPr/>
                  <p:nvPr/>
                </p:nvSpPr>
                <p:spPr>
                  <a:xfrm>
                    <a:off x="3608095" y="2361247"/>
                    <a:ext cx="477176" cy="248602"/>
                  </a:xfrm>
                  <a:custGeom>
                    <a:avLst/>
                    <a:gdLst>
                      <a:gd name="connsiteX0" fmla="*/ 437171 w 477176"/>
                      <a:gd name="connsiteY0" fmla="*/ 0 h 248602"/>
                      <a:gd name="connsiteX1" fmla="*/ 447649 w 477176"/>
                      <a:gd name="connsiteY1" fmla="*/ 21908 h 248602"/>
                      <a:gd name="connsiteX2" fmla="*/ 477176 w 477176"/>
                      <a:gd name="connsiteY2" fmla="*/ 119063 h 248602"/>
                      <a:gd name="connsiteX3" fmla="*/ 27596 w 477176"/>
                      <a:gd name="connsiteY3" fmla="*/ 248603 h 248602"/>
                      <a:gd name="connsiteX4" fmla="*/ 2831 w 477176"/>
                      <a:gd name="connsiteY4" fmla="*/ 144780 h 248602"/>
                      <a:gd name="connsiteX5" fmla="*/ 437171 w 477176"/>
                      <a:gd name="connsiteY5" fmla="*/ 0 h 2486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77176" h="248602">
                        <a:moveTo>
                          <a:pt x="437171" y="0"/>
                        </a:moveTo>
                        <a:lnTo>
                          <a:pt x="447649" y="21908"/>
                        </a:lnTo>
                        <a:cubicBezTo>
                          <a:pt x="447649" y="21908"/>
                          <a:pt x="439076" y="61913"/>
                          <a:pt x="477176" y="119063"/>
                        </a:cubicBezTo>
                        <a:lnTo>
                          <a:pt x="27596" y="248603"/>
                        </a:lnTo>
                        <a:cubicBezTo>
                          <a:pt x="27596" y="248603"/>
                          <a:pt x="-10504" y="190500"/>
                          <a:pt x="2831" y="144780"/>
                        </a:cubicBezTo>
                        <a:lnTo>
                          <a:pt x="437171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67" name="图形 132"/>
                  <p:cNvSpPr/>
                  <p:nvPr/>
                </p:nvSpPr>
                <p:spPr>
                  <a:xfrm>
                    <a:off x="3608095" y="2361247"/>
                    <a:ext cx="477176" cy="248602"/>
                  </a:xfrm>
                  <a:custGeom>
                    <a:avLst/>
                    <a:gdLst>
                      <a:gd name="connsiteX0" fmla="*/ 437171 w 477176"/>
                      <a:gd name="connsiteY0" fmla="*/ 0 h 248602"/>
                      <a:gd name="connsiteX1" fmla="*/ 447649 w 477176"/>
                      <a:gd name="connsiteY1" fmla="*/ 21908 h 248602"/>
                      <a:gd name="connsiteX2" fmla="*/ 477176 w 477176"/>
                      <a:gd name="connsiteY2" fmla="*/ 119063 h 248602"/>
                      <a:gd name="connsiteX3" fmla="*/ 27596 w 477176"/>
                      <a:gd name="connsiteY3" fmla="*/ 248603 h 248602"/>
                      <a:gd name="connsiteX4" fmla="*/ 2831 w 477176"/>
                      <a:gd name="connsiteY4" fmla="*/ 144780 h 248602"/>
                      <a:gd name="connsiteX5" fmla="*/ 437171 w 477176"/>
                      <a:gd name="connsiteY5" fmla="*/ 0 h 2486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77176" h="248602">
                        <a:moveTo>
                          <a:pt x="437171" y="0"/>
                        </a:moveTo>
                        <a:lnTo>
                          <a:pt x="447649" y="21908"/>
                        </a:lnTo>
                        <a:cubicBezTo>
                          <a:pt x="447649" y="21908"/>
                          <a:pt x="439076" y="61913"/>
                          <a:pt x="477176" y="119063"/>
                        </a:cubicBezTo>
                        <a:lnTo>
                          <a:pt x="27596" y="248603"/>
                        </a:lnTo>
                        <a:cubicBezTo>
                          <a:pt x="27596" y="248603"/>
                          <a:pt x="-10504" y="190500"/>
                          <a:pt x="2831" y="144780"/>
                        </a:cubicBezTo>
                        <a:lnTo>
                          <a:pt x="437171" y="0"/>
                        </a:lnTo>
                        <a:close/>
                      </a:path>
                    </a:pathLst>
                  </a:custGeom>
                  <a:solidFill>
                    <a:srgbClr val="F0F0F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68" name="图形 132"/>
                  <p:cNvSpPr/>
                  <p:nvPr/>
                </p:nvSpPr>
                <p:spPr>
                  <a:xfrm>
                    <a:off x="3608095" y="2361247"/>
                    <a:ext cx="477176" cy="248602"/>
                  </a:xfrm>
                  <a:custGeom>
                    <a:avLst/>
                    <a:gdLst>
                      <a:gd name="connsiteX0" fmla="*/ 437171 w 477176"/>
                      <a:gd name="connsiteY0" fmla="*/ 0 h 248602"/>
                      <a:gd name="connsiteX1" fmla="*/ 447649 w 477176"/>
                      <a:gd name="connsiteY1" fmla="*/ 21908 h 248602"/>
                      <a:gd name="connsiteX2" fmla="*/ 477176 w 477176"/>
                      <a:gd name="connsiteY2" fmla="*/ 119063 h 248602"/>
                      <a:gd name="connsiteX3" fmla="*/ 27596 w 477176"/>
                      <a:gd name="connsiteY3" fmla="*/ 248603 h 248602"/>
                      <a:gd name="connsiteX4" fmla="*/ 2831 w 477176"/>
                      <a:gd name="connsiteY4" fmla="*/ 144780 h 248602"/>
                      <a:gd name="connsiteX5" fmla="*/ 437171 w 477176"/>
                      <a:gd name="connsiteY5" fmla="*/ 0 h 2486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77176" h="248602">
                        <a:moveTo>
                          <a:pt x="437171" y="0"/>
                        </a:moveTo>
                        <a:lnTo>
                          <a:pt x="447649" y="21908"/>
                        </a:lnTo>
                        <a:cubicBezTo>
                          <a:pt x="447649" y="21908"/>
                          <a:pt x="439076" y="61913"/>
                          <a:pt x="477176" y="119063"/>
                        </a:cubicBezTo>
                        <a:lnTo>
                          <a:pt x="27596" y="248603"/>
                        </a:lnTo>
                        <a:cubicBezTo>
                          <a:pt x="27596" y="248603"/>
                          <a:pt x="-10504" y="190500"/>
                          <a:pt x="2831" y="144780"/>
                        </a:cubicBezTo>
                        <a:lnTo>
                          <a:pt x="437171" y="0"/>
                        </a:lnTo>
                        <a:close/>
                      </a:path>
                    </a:pathLst>
                  </a:custGeom>
                  <a:solidFill>
                    <a:srgbClr val="F0F0F0">
                      <a:alpha val="30000"/>
                    </a:srgb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69" name="图形 132"/>
                  <p:cNvSpPr/>
                  <p:nvPr/>
                </p:nvSpPr>
                <p:spPr>
                  <a:xfrm>
                    <a:off x="3608095" y="2361247"/>
                    <a:ext cx="477176" cy="248602"/>
                  </a:xfrm>
                  <a:custGeom>
                    <a:avLst/>
                    <a:gdLst>
                      <a:gd name="connsiteX0" fmla="*/ 437171 w 477176"/>
                      <a:gd name="connsiteY0" fmla="*/ 0 h 248602"/>
                      <a:gd name="connsiteX1" fmla="*/ 447649 w 477176"/>
                      <a:gd name="connsiteY1" fmla="*/ 21908 h 248602"/>
                      <a:gd name="connsiteX2" fmla="*/ 477176 w 477176"/>
                      <a:gd name="connsiteY2" fmla="*/ 119063 h 248602"/>
                      <a:gd name="connsiteX3" fmla="*/ 27596 w 477176"/>
                      <a:gd name="connsiteY3" fmla="*/ 248603 h 248602"/>
                      <a:gd name="connsiteX4" fmla="*/ 2831 w 477176"/>
                      <a:gd name="connsiteY4" fmla="*/ 144780 h 248602"/>
                      <a:gd name="connsiteX5" fmla="*/ 437171 w 477176"/>
                      <a:gd name="connsiteY5" fmla="*/ 0 h 2486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77176" h="248602">
                        <a:moveTo>
                          <a:pt x="437171" y="0"/>
                        </a:moveTo>
                        <a:lnTo>
                          <a:pt x="447649" y="21908"/>
                        </a:lnTo>
                        <a:cubicBezTo>
                          <a:pt x="447649" y="21908"/>
                          <a:pt x="439076" y="61913"/>
                          <a:pt x="477176" y="119063"/>
                        </a:cubicBezTo>
                        <a:lnTo>
                          <a:pt x="27596" y="248603"/>
                        </a:lnTo>
                        <a:cubicBezTo>
                          <a:pt x="27596" y="248603"/>
                          <a:pt x="-10504" y="190500"/>
                          <a:pt x="2831" y="144780"/>
                        </a:cubicBezTo>
                        <a:lnTo>
                          <a:pt x="437171" y="0"/>
                        </a:lnTo>
                        <a:close/>
                      </a:path>
                    </a:pathLst>
                  </a:custGeom>
                  <a:solidFill>
                    <a:srgbClr val="F0F0F0">
                      <a:alpha val="30000"/>
                    </a:srgb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70" name="图形 132"/>
                  <p:cNvSpPr/>
                  <p:nvPr/>
                </p:nvSpPr>
                <p:spPr>
                  <a:xfrm>
                    <a:off x="3608095" y="2361247"/>
                    <a:ext cx="477176" cy="248602"/>
                  </a:xfrm>
                  <a:custGeom>
                    <a:avLst/>
                    <a:gdLst>
                      <a:gd name="connsiteX0" fmla="*/ 437171 w 477176"/>
                      <a:gd name="connsiteY0" fmla="*/ 0 h 248602"/>
                      <a:gd name="connsiteX1" fmla="*/ 447649 w 477176"/>
                      <a:gd name="connsiteY1" fmla="*/ 21908 h 248602"/>
                      <a:gd name="connsiteX2" fmla="*/ 477176 w 477176"/>
                      <a:gd name="connsiteY2" fmla="*/ 119063 h 248602"/>
                      <a:gd name="connsiteX3" fmla="*/ 27596 w 477176"/>
                      <a:gd name="connsiteY3" fmla="*/ 248603 h 248602"/>
                      <a:gd name="connsiteX4" fmla="*/ 2831 w 477176"/>
                      <a:gd name="connsiteY4" fmla="*/ 144780 h 248602"/>
                      <a:gd name="connsiteX5" fmla="*/ 437171 w 477176"/>
                      <a:gd name="connsiteY5" fmla="*/ 0 h 2486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77176" h="248602">
                        <a:moveTo>
                          <a:pt x="437171" y="0"/>
                        </a:moveTo>
                        <a:lnTo>
                          <a:pt x="447649" y="21908"/>
                        </a:lnTo>
                        <a:cubicBezTo>
                          <a:pt x="447649" y="21908"/>
                          <a:pt x="439076" y="61913"/>
                          <a:pt x="477176" y="119063"/>
                        </a:cubicBezTo>
                        <a:lnTo>
                          <a:pt x="27596" y="248603"/>
                        </a:lnTo>
                        <a:cubicBezTo>
                          <a:pt x="27596" y="248603"/>
                          <a:pt x="-10504" y="190500"/>
                          <a:pt x="2831" y="144780"/>
                        </a:cubicBezTo>
                        <a:lnTo>
                          <a:pt x="437171" y="0"/>
                        </a:lnTo>
                        <a:close/>
                      </a:path>
                    </a:pathLst>
                  </a:custGeom>
                  <a:solidFill>
                    <a:srgbClr val="F0F0F0">
                      <a:alpha val="50000"/>
                    </a:srgb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71" name="图形 132"/>
                  <p:cNvSpPr/>
                  <p:nvPr/>
                </p:nvSpPr>
                <p:spPr>
                  <a:xfrm>
                    <a:off x="3608095" y="2361247"/>
                    <a:ext cx="477176" cy="248602"/>
                  </a:xfrm>
                  <a:custGeom>
                    <a:avLst/>
                    <a:gdLst>
                      <a:gd name="connsiteX0" fmla="*/ 437171 w 477176"/>
                      <a:gd name="connsiteY0" fmla="*/ 0 h 248602"/>
                      <a:gd name="connsiteX1" fmla="*/ 447649 w 477176"/>
                      <a:gd name="connsiteY1" fmla="*/ 21908 h 248602"/>
                      <a:gd name="connsiteX2" fmla="*/ 477176 w 477176"/>
                      <a:gd name="connsiteY2" fmla="*/ 119063 h 248602"/>
                      <a:gd name="connsiteX3" fmla="*/ 27596 w 477176"/>
                      <a:gd name="connsiteY3" fmla="*/ 248603 h 248602"/>
                      <a:gd name="connsiteX4" fmla="*/ 2831 w 477176"/>
                      <a:gd name="connsiteY4" fmla="*/ 144780 h 248602"/>
                      <a:gd name="connsiteX5" fmla="*/ 437171 w 477176"/>
                      <a:gd name="connsiteY5" fmla="*/ 0 h 2486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77176" h="248602">
                        <a:moveTo>
                          <a:pt x="437171" y="0"/>
                        </a:moveTo>
                        <a:lnTo>
                          <a:pt x="447649" y="21908"/>
                        </a:lnTo>
                        <a:cubicBezTo>
                          <a:pt x="447649" y="21908"/>
                          <a:pt x="439076" y="61913"/>
                          <a:pt x="477176" y="119063"/>
                        </a:cubicBezTo>
                        <a:lnTo>
                          <a:pt x="27596" y="248603"/>
                        </a:lnTo>
                        <a:cubicBezTo>
                          <a:pt x="27596" y="248603"/>
                          <a:pt x="-10504" y="190500"/>
                          <a:pt x="2831" y="144780"/>
                        </a:cubicBezTo>
                        <a:lnTo>
                          <a:pt x="437171" y="0"/>
                        </a:lnTo>
                        <a:close/>
                      </a:path>
                    </a:pathLst>
                  </a:custGeom>
                  <a:solidFill>
                    <a:srgbClr val="F0F0F0">
                      <a:alpha val="30000"/>
                    </a:srgb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72" name="图形 132"/>
                  <p:cNvSpPr/>
                  <p:nvPr/>
                </p:nvSpPr>
                <p:spPr>
                  <a:xfrm>
                    <a:off x="3608095" y="2361247"/>
                    <a:ext cx="477176" cy="248602"/>
                  </a:xfrm>
                  <a:custGeom>
                    <a:avLst/>
                    <a:gdLst>
                      <a:gd name="connsiteX0" fmla="*/ 437171 w 477176"/>
                      <a:gd name="connsiteY0" fmla="*/ 0 h 248602"/>
                      <a:gd name="connsiteX1" fmla="*/ 447649 w 477176"/>
                      <a:gd name="connsiteY1" fmla="*/ 21908 h 248602"/>
                      <a:gd name="connsiteX2" fmla="*/ 477176 w 477176"/>
                      <a:gd name="connsiteY2" fmla="*/ 119063 h 248602"/>
                      <a:gd name="connsiteX3" fmla="*/ 27596 w 477176"/>
                      <a:gd name="connsiteY3" fmla="*/ 248603 h 248602"/>
                      <a:gd name="connsiteX4" fmla="*/ 2831 w 477176"/>
                      <a:gd name="connsiteY4" fmla="*/ 144780 h 248602"/>
                      <a:gd name="connsiteX5" fmla="*/ 437171 w 477176"/>
                      <a:gd name="connsiteY5" fmla="*/ 0 h 2486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77176" h="248602">
                        <a:moveTo>
                          <a:pt x="437171" y="0"/>
                        </a:moveTo>
                        <a:lnTo>
                          <a:pt x="447649" y="21908"/>
                        </a:lnTo>
                        <a:cubicBezTo>
                          <a:pt x="447649" y="21908"/>
                          <a:pt x="439076" y="61913"/>
                          <a:pt x="477176" y="119063"/>
                        </a:cubicBezTo>
                        <a:lnTo>
                          <a:pt x="27596" y="248603"/>
                        </a:lnTo>
                        <a:cubicBezTo>
                          <a:pt x="27596" y="248603"/>
                          <a:pt x="-10504" y="190500"/>
                          <a:pt x="2831" y="144780"/>
                        </a:cubicBezTo>
                        <a:lnTo>
                          <a:pt x="437171" y="0"/>
                        </a:lnTo>
                        <a:close/>
                      </a:path>
                    </a:pathLst>
                  </a:custGeom>
                  <a:solidFill>
                    <a:srgbClr val="F0F0F0">
                      <a:alpha val="30000"/>
                    </a:srgb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73" name="图形 132"/>
                  <p:cNvSpPr/>
                  <p:nvPr/>
                </p:nvSpPr>
                <p:spPr>
                  <a:xfrm>
                    <a:off x="3608095" y="2361247"/>
                    <a:ext cx="477176" cy="248602"/>
                  </a:xfrm>
                  <a:custGeom>
                    <a:avLst/>
                    <a:gdLst>
                      <a:gd name="connsiteX0" fmla="*/ 437171 w 477176"/>
                      <a:gd name="connsiteY0" fmla="*/ 0 h 248602"/>
                      <a:gd name="connsiteX1" fmla="*/ 447649 w 477176"/>
                      <a:gd name="connsiteY1" fmla="*/ 21908 h 248602"/>
                      <a:gd name="connsiteX2" fmla="*/ 477176 w 477176"/>
                      <a:gd name="connsiteY2" fmla="*/ 119063 h 248602"/>
                      <a:gd name="connsiteX3" fmla="*/ 27596 w 477176"/>
                      <a:gd name="connsiteY3" fmla="*/ 248603 h 248602"/>
                      <a:gd name="connsiteX4" fmla="*/ 2831 w 477176"/>
                      <a:gd name="connsiteY4" fmla="*/ 144780 h 248602"/>
                      <a:gd name="connsiteX5" fmla="*/ 437171 w 477176"/>
                      <a:gd name="connsiteY5" fmla="*/ 0 h 2486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77176" h="248602">
                        <a:moveTo>
                          <a:pt x="437171" y="0"/>
                        </a:moveTo>
                        <a:lnTo>
                          <a:pt x="447649" y="21908"/>
                        </a:lnTo>
                        <a:cubicBezTo>
                          <a:pt x="447649" y="21908"/>
                          <a:pt x="439076" y="61913"/>
                          <a:pt x="477176" y="119063"/>
                        </a:cubicBezTo>
                        <a:lnTo>
                          <a:pt x="27596" y="248603"/>
                        </a:lnTo>
                        <a:cubicBezTo>
                          <a:pt x="27596" y="248603"/>
                          <a:pt x="-10504" y="190500"/>
                          <a:pt x="2831" y="144780"/>
                        </a:cubicBezTo>
                        <a:lnTo>
                          <a:pt x="437171" y="0"/>
                        </a:lnTo>
                        <a:close/>
                      </a:path>
                    </a:pathLst>
                  </a:custGeom>
                  <a:solidFill>
                    <a:srgbClr val="F0F0F0">
                      <a:alpha val="50000"/>
                    </a:srgb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74" name="图形 132"/>
                  <p:cNvSpPr/>
                  <p:nvPr/>
                </p:nvSpPr>
                <p:spPr>
                  <a:xfrm>
                    <a:off x="3608095" y="2361247"/>
                    <a:ext cx="477176" cy="248602"/>
                  </a:xfrm>
                  <a:custGeom>
                    <a:avLst/>
                    <a:gdLst>
                      <a:gd name="connsiteX0" fmla="*/ 437171 w 477176"/>
                      <a:gd name="connsiteY0" fmla="*/ 0 h 248602"/>
                      <a:gd name="connsiteX1" fmla="*/ 447649 w 477176"/>
                      <a:gd name="connsiteY1" fmla="*/ 21908 h 248602"/>
                      <a:gd name="connsiteX2" fmla="*/ 477176 w 477176"/>
                      <a:gd name="connsiteY2" fmla="*/ 119063 h 248602"/>
                      <a:gd name="connsiteX3" fmla="*/ 27596 w 477176"/>
                      <a:gd name="connsiteY3" fmla="*/ 248603 h 248602"/>
                      <a:gd name="connsiteX4" fmla="*/ 2831 w 477176"/>
                      <a:gd name="connsiteY4" fmla="*/ 144780 h 248602"/>
                      <a:gd name="connsiteX5" fmla="*/ 437171 w 477176"/>
                      <a:gd name="connsiteY5" fmla="*/ 0 h 2486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77176" h="248602">
                        <a:moveTo>
                          <a:pt x="437171" y="0"/>
                        </a:moveTo>
                        <a:lnTo>
                          <a:pt x="447649" y="21908"/>
                        </a:lnTo>
                        <a:cubicBezTo>
                          <a:pt x="447649" y="21908"/>
                          <a:pt x="439076" y="61913"/>
                          <a:pt x="477176" y="119063"/>
                        </a:cubicBezTo>
                        <a:lnTo>
                          <a:pt x="27596" y="248603"/>
                        </a:lnTo>
                        <a:cubicBezTo>
                          <a:pt x="27596" y="248603"/>
                          <a:pt x="-10504" y="190500"/>
                          <a:pt x="2831" y="144780"/>
                        </a:cubicBezTo>
                        <a:lnTo>
                          <a:pt x="437171" y="0"/>
                        </a:lnTo>
                        <a:close/>
                      </a:path>
                    </a:pathLst>
                  </a:custGeom>
                  <a:solidFill>
                    <a:srgbClr val="F0F0F0">
                      <a:alpha val="50000"/>
                    </a:srgb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75" name="图形 132"/>
                  <p:cNvSpPr/>
                  <p:nvPr/>
                </p:nvSpPr>
                <p:spPr>
                  <a:xfrm>
                    <a:off x="3608095" y="2361247"/>
                    <a:ext cx="477176" cy="248602"/>
                  </a:xfrm>
                  <a:custGeom>
                    <a:avLst/>
                    <a:gdLst>
                      <a:gd name="connsiteX0" fmla="*/ 437171 w 477176"/>
                      <a:gd name="connsiteY0" fmla="*/ 0 h 248602"/>
                      <a:gd name="connsiteX1" fmla="*/ 447649 w 477176"/>
                      <a:gd name="connsiteY1" fmla="*/ 21908 h 248602"/>
                      <a:gd name="connsiteX2" fmla="*/ 477176 w 477176"/>
                      <a:gd name="connsiteY2" fmla="*/ 119063 h 248602"/>
                      <a:gd name="connsiteX3" fmla="*/ 27596 w 477176"/>
                      <a:gd name="connsiteY3" fmla="*/ 248603 h 248602"/>
                      <a:gd name="connsiteX4" fmla="*/ 2831 w 477176"/>
                      <a:gd name="connsiteY4" fmla="*/ 144780 h 248602"/>
                      <a:gd name="connsiteX5" fmla="*/ 437171 w 477176"/>
                      <a:gd name="connsiteY5" fmla="*/ 0 h 2486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77176" h="248602">
                        <a:moveTo>
                          <a:pt x="437171" y="0"/>
                        </a:moveTo>
                        <a:lnTo>
                          <a:pt x="447649" y="21908"/>
                        </a:lnTo>
                        <a:cubicBezTo>
                          <a:pt x="447649" y="21908"/>
                          <a:pt x="439076" y="61913"/>
                          <a:pt x="477176" y="119063"/>
                        </a:cubicBezTo>
                        <a:lnTo>
                          <a:pt x="27596" y="248603"/>
                        </a:lnTo>
                        <a:cubicBezTo>
                          <a:pt x="27596" y="248603"/>
                          <a:pt x="-10504" y="190500"/>
                          <a:pt x="2831" y="144780"/>
                        </a:cubicBezTo>
                        <a:lnTo>
                          <a:pt x="437171" y="0"/>
                        </a:lnTo>
                        <a:close/>
                      </a:path>
                    </a:pathLst>
                  </a:custGeom>
                  <a:solidFill>
                    <a:srgbClr val="F0F0F0">
                      <a:alpha val="30000"/>
                    </a:srgb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76" name="图形 132"/>
                  <p:cNvSpPr/>
                  <p:nvPr/>
                </p:nvSpPr>
                <p:spPr>
                  <a:xfrm>
                    <a:off x="3602354" y="2256472"/>
                    <a:ext cx="498871" cy="260032"/>
                  </a:xfrm>
                  <a:custGeom>
                    <a:avLst/>
                    <a:gdLst>
                      <a:gd name="connsiteX0" fmla="*/ 3810 w 498871"/>
                      <a:gd name="connsiteY0" fmla="*/ 260033 h 260032"/>
                      <a:gd name="connsiteX1" fmla="*/ 453390 w 498871"/>
                      <a:gd name="connsiteY1" fmla="*/ 126683 h 260032"/>
                      <a:gd name="connsiteX2" fmla="*/ 498158 w 498871"/>
                      <a:gd name="connsiteY2" fmla="*/ 14287 h 260032"/>
                      <a:gd name="connsiteX3" fmla="*/ 498158 w 498871"/>
                      <a:gd name="connsiteY3" fmla="*/ 9525 h 260032"/>
                      <a:gd name="connsiteX4" fmla="*/ 496253 w 498871"/>
                      <a:gd name="connsiteY4" fmla="*/ 2857 h 260032"/>
                      <a:gd name="connsiteX5" fmla="*/ 492443 w 498871"/>
                      <a:gd name="connsiteY5" fmla="*/ 0 h 260032"/>
                      <a:gd name="connsiteX6" fmla="*/ 154305 w 498871"/>
                      <a:gd name="connsiteY6" fmla="*/ 106680 h 260032"/>
                      <a:gd name="connsiteX7" fmla="*/ 0 w 498871"/>
                      <a:gd name="connsiteY7" fmla="*/ 247650 h 260032"/>
                      <a:gd name="connsiteX8" fmla="*/ 3810 w 498871"/>
                      <a:gd name="connsiteY8" fmla="*/ 260033 h 2600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98871" h="260032">
                        <a:moveTo>
                          <a:pt x="3810" y="260033"/>
                        </a:moveTo>
                        <a:lnTo>
                          <a:pt x="453390" y="126683"/>
                        </a:lnTo>
                        <a:lnTo>
                          <a:pt x="498158" y="14287"/>
                        </a:lnTo>
                        <a:cubicBezTo>
                          <a:pt x="499110" y="12382"/>
                          <a:pt x="499110" y="10477"/>
                          <a:pt x="498158" y="9525"/>
                        </a:cubicBezTo>
                        <a:lnTo>
                          <a:pt x="496253" y="2857"/>
                        </a:lnTo>
                        <a:cubicBezTo>
                          <a:pt x="495300" y="952"/>
                          <a:pt x="493395" y="0"/>
                          <a:pt x="492443" y="0"/>
                        </a:cubicBezTo>
                        <a:lnTo>
                          <a:pt x="154305" y="106680"/>
                        </a:lnTo>
                        <a:lnTo>
                          <a:pt x="0" y="247650"/>
                        </a:lnTo>
                        <a:lnTo>
                          <a:pt x="3810" y="260033"/>
                        </a:lnTo>
                        <a:close/>
                      </a:path>
                    </a:pathLst>
                  </a:custGeom>
                  <a:solidFill>
                    <a:srgbClr val="85B4E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77" name="图形 132"/>
                  <p:cNvSpPr/>
                  <p:nvPr/>
                </p:nvSpPr>
                <p:spPr>
                  <a:xfrm>
                    <a:off x="3603307" y="2256219"/>
                    <a:ext cx="498871" cy="260285"/>
                  </a:xfrm>
                  <a:custGeom>
                    <a:avLst/>
                    <a:gdLst>
                      <a:gd name="connsiteX0" fmla="*/ 496253 w 498871"/>
                      <a:gd name="connsiteY0" fmla="*/ 3111 h 260285"/>
                      <a:gd name="connsiteX1" fmla="*/ 498157 w 498871"/>
                      <a:gd name="connsiteY1" fmla="*/ 9778 h 260285"/>
                      <a:gd name="connsiteX2" fmla="*/ 498157 w 498871"/>
                      <a:gd name="connsiteY2" fmla="*/ 14541 h 260285"/>
                      <a:gd name="connsiteX3" fmla="*/ 453390 w 498871"/>
                      <a:gd name="connsiteY3" fmla="*/ 126936 h 260285"/>
                      <a:gd name="connsiteX4" fmla="*/ 3810 w 498871"/>
                      <a:gd name="connsiteY4" fmla="*/ 260286 h 260285"/>
                      <a:gd name="connsiteX5" fmla="*/ 0 w 498871"/>
                      <a:gd name="connsiteY5" fmla="*/ 247903 h 260285"/>
                      <a:gd name="connsiteX6" fmla="*/ 154305 w 498871"/>
                      <a:gd name="connsiteY6" fmla="*/ 106933 h 260285"/>
                      <a:gd name="connsiteX7" fmla="*/ 434340 w 498871"/>
                      <a:gd name="connsiteY7" fmla="*/ 18351 h 260285"/>
                      <a:gd name="connsiteX8" fmla="*/ 492443 w 498871"/>
                      <a:gd name="connsiteY8" fmla="*/ 253 h 260285"/>
                      <a:gd name="connsiteX9" fmla="*/ 496253 w 498871"/>
                      <a:gd name="connsiteY9" fmla="*/ 3111 h 2602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498871" h="260285">
                        <a:moveTo>
                          <a:pt x="496253" y="3111"/>
                        </a:moveTo>
                        <a:lnTo>
                          <a:pt x="498157" y="9778"/>
                        </a:lnTo>
                        <a:cubicBezTo>
                          <a:pt x="499110" y="11683"/>
                          <a:pt x="499110" y="13588"/>
                          <a:pt x="498157" y="14541"/>
                        </a:cubicBezTo>
                        <a:lnTo>
                          <a:pt x="453390" y="126936"/>
                        </a:lnTo>
                        <a:lnTo>
                          <a:pt x="3810" y="260286"/>
                        </a:lnTo>
                        <a:lnTo>
                          <a:pt x="0" y="247903"/>
                        </a:lnTo>
                        <a:lnTo>
                          <a:pt x="154305" y="106933"/>
                        </a:lnTo>
                        <a:lnTo>
                          <a:pt x="434340" y="18351"/>
                        </a:lnTo>
                        <a:lnTo>
                          <a:pt x="492443" y="253"/>
                        </a:lnTo>
                        <a:cubicBezTo>
                          <a:pt x="493395" y="-699"/>
                          <a:pt x="495300" y="1206"/>
                          <a:pt x="496253" y="3111"/>
                        </a:cubicBezTo>
                        <a:close/>
                      </a:path>
                    </a:pathLst>
                  </a:custGeom>
                  <a:solidFill>
                    <a:srgbClr val="85B4E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78" name="图形 132"/>
                  <p:cNvSpPr/>
                  <p:nvPr/>
                </p:nvSpPr>
                <p:spPr>
                  <a:xfrm>
                    <a:off x="4037647" y="2256635"/>
                    <a:ext cx="64531" cy="126519"/>
                  </a:xfrm>
                  <a:custGeom>
                    <a:avLst/>
                    <a:gdLst>
                      <a:gd name="connsiteX0" fmla="*/ 61913 w 64531"/>
                      <a:gd name="connsiteY0" fmla="*/ 2694 h 126519"/>
                      <a:gd name="connsiteX1" fmla="*/ 63817 w 64531"/>
                      <a:gd name="connsiteY1" fmla="*/ 9362 h 126519"/>
                      <a:gd name="connsiteX2" fmla="*/ 63817 w 64531"/>
                      <a:gd name="connsiteY2" fmla="*/ 14124 h 126519"/>
                      <a:gd name="connsiteX3" fmla="*/ 19050 w 64531"/>
                      <a:gd name="connsiteY3" fmla="*/ 126519 h 126519"/>
                      <a:gd name="connsiteX4" fmla="*/ 15240 w 64531"/>
                      <a:gd name="connsiteY4" fmla="*/ 117947 h 126519"/>
                      <a:gd name="connsiteX5" fmla="*/ 2857 w 64531"/>
                      <a:gd name="connsiteY5" fmla="*/ 93182 h 126519"/>
                      <a:gd name="connsiteX6" fmla="*/ 0 w 64531"/>
                      <a:gd name="connsiteY6" fmla="*/ 18887 h 126519"/>
                      <a:gd name="connsiteX7" fmla="*/ 58102 w 64531"/>
                      <a:gd name="connsiteY7" fmla="*/ 789 h 126519"/>
                      <a:gd name="connsiteX8" fmla="*/ 61913 w 64531"/>
                      <a:gd name="connsiteY8" fmla="*/ 2694 h 1265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4531" h="126519">
                        <a:moveTo>
                          <a:pt x="61913" y="2694"/>
                        </a:moveTo>
                        <a:lnTo>
                          <a:pt x="63817" y="9362"/>
                        </a:lnTo>
                        <a:cubicBezTo>
                          <a:pt x="64770" y="11267"/>
                          <a:pt x="64770" y="13172"/>
                          <a:pt x="63817" y="14124"/>
                        </a:cubicBezTo>
                        <a:lnTo>
                          <a:pt x="19050" y="126519"/>
                        </a:lnTo>
                        <a:lnTo>
                          <a:pt x="15240" y="117947"/>
                        </a:lnTo>
                        <a:lnTo>
                          <a:pt x="2857" y="93182"/>
                        </a:lnTo>
                        <a:lnTo>
                          <a:pt x="0" y="18887"/>
                        </a:lnTo>
                        <a:lnTo>
                          <a:pt x="58102" y="789"/>
                        </a:lnTo>
                        <a:cubicBezTo>
                          <a:pt x="59055" y="-1116"/>
                          <a:pt x="60960" y="789"/>
                          <a:pt x="61913" y="2694"/>
                        </a:cubicBezTo>
                        <a:close/>
                      </a:path>
                    </a:pathLst>
                  </a:custGeom>
                  <a:solidFill>
                    <a:srgbClr val="85B4E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79" name="图形 132"/>
                  <p:cNvSpPr/>
                  <p:nvPr/>
                </p:nvSpPr>
                <p:spPr>
                  <a:xfrm>
                    <a:off x="3602354" y="2256472"/>
                    <a:ext cx="496500" cy="247650"/>
                  </a:xfrm>
                  <a:custGeom>
                    <a:avLst/>
                    <a:gdLst>
                      <a:gd name="connsiteX0" fmla="*/ 0 w 496500"/>
                      <a:gd name="connsiteY0" fmla="*/ 247650 h 247650"/>
                      <a:gd name="connsiteX1" fmla="*/ 449580 w 496500"/>
                      <a:gd name="connsiteY1" fmla="*/ 118110 h 247650"/>
                      <a:gd name="connsiteX2" fmla="*/ 496253 w 496500"/>
                      <a:gd name="connsiteY2" fmla="*/ 5715 h 247650"/>
                      <a:gd name="connsiteX3" fmla="*/ 492443 w 496500"/>
                      <a:gd name="connsiteY3" fmla="*/ 0 h 247650"/>
                      <a:gd name="connsiteX4" fmla="*/ 161925 w 496500"/>
                      <a:gd name="connsiteY4" fmla="*/ 90487 h 247650"/>
                      <a:gd name="connsiteX5" fmla="*/ 149543 w 496500"/>
                      <a:gd name="connsiteY5" fmla="*/ 94297 h 247650"/>
                      <a:gd name="connsiteX6" fmla="*/ 0 w 496500"/>
                      <a:gd name="connsiteY6" fmla="*/ 247650 h 2476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96500" h="247650">
                        <a:moveTo>
                          <a:pt x="0" y="247650"/>
                        </a:moveTo>
                        <a:lnTo>
                          <a:pt x="449580" y="118110"/>
                        </a:lnTo>
                        <a:lnTo>
                          <a:pt x="496253" y="5715"/>
                        </a:lnTo>
                        <a:cubicBezTo>
                          <a:pt x="497205" y="2857"/>
                          <a:pt x="495300" y="0"/>
                          <a:pt x="492443" y="0"/>
                        </a:cubicBezTo>
                        <a:lnTo>
                          <a:pt x="161925" y="90487"/>
                        </a:lnTo>
                        <a:lnTo>
                          <a:pt x="149543" y="94297"/>
                        </a:lnTo>
                        <a:lnTo>
                          <a:pt x="0" y="247650"/>
                        </a:lnTo>
                        <a:close/>
                      </a:path>
                    </a:pathLst>
                  </a:custGeom>
                  <a:solidFill>
                    <a:srgbClr val="ADE7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80" name="图形 132"/>
                  <p:cNvSpPr/>
                  <p:nvPr/>
                </p:nvSpPr>
                <p:spPr>
                  <a:xfrm>
                    <a:off x="3602354" y="2256472"/>
                    <a:ext cx="496500" cy="247650"/>
                  </a:xfrm>
                  <a:custGeom>
                    <a:avLst/>
                    <a:gdLst>
                      <a:gd name="connsiteX0" fmla="*/ 0 w 496500"/>
                      <a:gd name="connsiteY0" fmla="*/ 247650 h 247650"/>
                      <a:gd name="connsiteX1" fmla="*/ 449580 w 496500"/>
                      <a:gd name="connsiteY1" fmla="*/ 118110 h 247650"/>
                      <a:gd name="connsiteX2" fmla="*/ 496253 w 496500"/>
                      <a:gd name="connsiteY2" fmla="*/ 5715 h 247650"/>
                      <a:gd name="connsiteX3" fmla="*/ 492443 w 496500"/>
                      <a:gd name="connsiteY3" fmla="*/ 0 h 247650"/>
                      <a:gd name="connsiteX4" fmla="*/ 161925 w 496500"/>
                      <a:gd name="connsiteY4" fmla="*/ 90487 h 247650"/>
                      <a:gd name="connsiteX5" fmla="*/ 149543 w 496500"/>
                      <a:gd name="connsiteY5" fmla="*/ 94297 h 247650"/>
                      <a:gd name="connsiteX6" fmla="*/ 0 w 496500"/>
                      <a:gd name="connsiteY6" fmla="*/ 247650 h 2476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96500" h="247650">
                        <a:moveTo>
                          <a:pt x="0" y="247650"/>
                        </a:moveTo>
                        <a:lnTo>
                          <a:pt x="449580" y="118110"/>
                        </a:lnTo>
                        <a:lnTo>
                          <a:pt x="496253" y="5715"/>
                        </a:lnTo>
                        <a:cubicBezTo>
                          <a:pt x="497205" y="2857"/>
                          <a:pt x="495300" y="0"/>
                          <a:pt x="492443" y="0"/>
                        </a:cubicBezTo>
                        <a:lnTo>
                          <a:pt x="161925" y="90487"/>
                        </a:lnTo>
                        <a:lnTo>
                          <a:pt x="149543" y="94297"/>
                        </a:lnTo>
                        <a:lnTo>
                          <a:pt x="0" y="247650"/>
                        </a:lnTo>
                        <a:close/>
                      </a:path>
                    </a:pathLst>
                  </a:custGeom>
                  <a:solidFill>
                    <a:srgbClr val="85B4E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81" name="图形 132"/>
                  <p:cNvSpPr/>
                  <p:nvPr/>
                </p:nvSpPr>
                <p:spPr>
                  <a:xfrm>
                    <a:off x="3602354" y="2255520"/>
                    <a:ext cx="497394" cy="248602"/>
                  </a:xfrm>
                  <a:custGeom>
                    <a:avLst/>
                    <a:gdLst>
                      <a:gd name="connsiteX0" fmla="*/ 497205 w 497394"/>
                      <a:gd name="connsiteY0" fmla="*/ 5715 h 248602"/>
                      <a:gd name="connsiteX1" fmla="*/ 491490 w 497394"/>
                      <a:gd name="connsiteY1" fmla="*/ 19050 h 248602"/>
                      <a:gd name="connsiteX2" fmla="*/ 449580 w 497394"/>
                      <a:gd name="connsiteY2" fmla="*/ 119062 h 248602"/>
                      <a:gd name="connsiteX3" fmla="*/ 0 w 497394"/>
                      <a:gd name="connsiteY3" fmla="*/ 248603 h 248602"/>
                      <a:gd name="connsiteX4" fmla="*/ 70485 w 497394"/>
                      <a:gd name="connsiteY4" fmla="*/ 176212 h 248602"/>
                      <a:gd name="connsiteX5" fmla="*/ 150495 w 497394"/>
                      <a:gd name="connsiteY5" fmla="*/ 94298 h 248602"/>
                      <a:gd name="connsiteX6" fmla="*/ 162878 w 497394"/>
                      <a:gd name="connsiteY6" fmla="*/ 90487 h 248602"/>
                      <a:gd name="connsiteX7" fmla="*/ 493395 w 497394"/>
                      <a:gd name="connsiteY7" fmla="*/ 0 h 248602"/>
                      <a:gd name="connsiteX8" fmla="*/ 497205 w 497394"/>
                      <a:gd name="connsiteY8" fmla="*/ 5715 h 2486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97394" h="248602">
                        <a:moveTo>
                          <a:pt x="497205" y="5715"/>
                        </a:moveTo>
                        <a:lnTo>
                          <a:pt x="491490" y="19050"/>
                        </a:lnTo>
                        <a:lnTo>
                          <a:pt x="449580" y="119062"/>
                        </a:lnTo>
                        <a:lnTo>
                          <a:pt x="0" y="248603"/>
                        </a:lnTo>
                        <a:lnTo>
                          <a:pt x="70485" y="176212"/>
                        </a:lnTo>
                        <a:lnTo>
                          <a:pt x="150495" y="94298"/>
                        </a:lnTo>
                        <a:lnTo>
                          <a:pt x="162878" y="90487"/>
                        </a:lnTo>
                        <a:lnTo>
                          <a:pt x="493395" y="0"/>
                        </a:lnTo>
                        <a:cubicBezTo>
                          <a:pt x="495300" y="0"/>
                          <a:pt x="498158" y="3810"/>
                          <a:pt x="497205" y="5715"/>
                        </a:cubicBezTo>
                        <a:close/>
                      </a:path>
                    </a:pathLst>
                  </a:custGeom>
                  <a:solidFill>
                    <a:srgbClr val="85B4E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82" name="图形 132"/>
                  <p:cNvSpPr/>
                  <p:nvPr/>
                </p:nvSpPr>
                <p:spPr>
                  <a:xfrm>
                    <a:off x="3601330" y="2500312"/>
                    <a:ext cx="48648" cy="123229"/>
                  </a:xfrm>
                  <a:custGeom>
                    <a:avLst/>
                    <a:gdLst>
                      <a:gd name="connsiteX0" fmla="*/ 1024 w 48648"/>
                      <a:gd name="connsiteY0" fmla="*/ 3810 h 123229"/>
                      <a:gd name="connsiteX1" fmla="*/ 30551 w 48648"/>
                      <a:gd name="connsiteY1" fmla="*/ 120015 h 123229"/>
                      <a:gd name="connsiteX2" fmla="*/ 37219 w 48648"/>
                      <a:gd name="connsiteY2" fmla="*/ 122873 h 123229"/>
                      <a:gd name="connsiteX3" fmla="*/ 48649 w 48648"/>
                      <a:gd name="connsiteY3" fmla="*/ 120015 h 123229"/>
                      <a:gd name="connsiteX4" fmla="*/ 21026 w 48648"/>
                      <a:gd name="connsiteY4" fmla="*/ 73343 h 123229"/>
                      <a:gd name="connsiteX5" fmla="*/ 16264 w 48648"/>
                      <a:gd name="connsiteY5" fmla="*/ 0 h 123229"/>
                      <a:gd name="connsiteX6" fmla="*/ 1024 w 48648"/>
                      <a:gd name="connsiteY6" fmla="*/ 3810 h 1232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8648" h="123229">
                        <a:moveTo>
                          <a:pt x="1024" y="3810"/>
                        </a:moveTo>
                        <a:cubicBezTo>
                          <a:pt x="1024" y="3810"/>
                          <a:pt x="-8501" y="65723"/>
                          <a:pt x="30551" y="120015"/>
                        </a:cubicBezTo>
                        <a:cubicBezTo>
                          <a:pt x="32456" y="122873"/>
                          <a:pt x="35314" y="123825"/>
                          <a:pt x="37219" y="122873"/>
                        </a:cubicBezTo>
                        <a:lnTo>
                          <a:pt x="48649" y="120015"/>
                        </a:lnTo>
                        <a:cubicBezTo>
                          <a:pt x="48649" y="120015"/>
                          <a:pt x="32456" y="109538"/>
                          <a:pt x="21026" y="73343"/>
                        </a:cubicBezTo>
                        <a:cubicBezTo>
                          <a:pt x="10549" y="37148"/>
                          <a:pt x="9596" y="11430"/>
                          <a:pt x="16264" y="0"/>
                        </a:cubicBezTo>
                        <a:lnTo>
                          <a:pt x="1024" y="3810"/>
                        </a:lnTo>
                        <a:close/>
                      </a:path>
                    </a:pathLst>
                  </a:custGeom>
                  <a:solidFill>
                    <a:srgbClr val="85B4E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83" name="图形 132"/>
                  <p:cNvSpPr/>
                  <p:nvPr/>
                </p:nvSpPr>
                <p:spPr>
                  <a:xfrm>
                    <a:off x="3601330" y="2500312"/>
                    <a:ext cx="48648" cy="123229"/>
                  </a:xfrm>
                  <a:custGeom>
                    <a:avLst/>
                    <a:gdLst>
                      <a:gd name="connsiteX0" fmla="*/ 1024 w 48648"/>
                      <a:gd name="connsiteY0" fmla="*/ 3810 h 123229"/>
                      <a:gd name="connsiteX1" fmla="*/ 30551 w 48648"/>
                      <a:gd name="connsiteY1" fmla="*/ 120015 h 123229"/>
                      <a:gd name="connsiteX2" fmla="*/ 37219 w 48648"/>
                      <a:gd name="connsiteY2" fmla="*/ 122873 h 123229"/>
                      <a:gd name="connsiteX3" fmla="*/ 48649 w 48648"/>
                      <a:gd name="connsiteY3" fmla="*/ 120015 h 123229"/>
                      <a:gd name="connsiteX4" fmla="*/ 21026 w 48648"/>
                      <a:gd name="connsiteY4" fmla="*/ 73343 h 123229"/>
                      <a:gd name="connsiteX5" fmla="*/ 16264 w 48648"/>
                      <a:gd name="connsiteY5" fmla="*/ 0 h 123229"/>
                      <a:gd name="connsiteX6" fmla="*/ 1024 w 48648"/>
                      <a:gd name="connsiteY6" fmla="*/ 3810 h 1232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8648" h="123229">
                        <a:moveTo>
                          <a:pt x="1024" y="3810"/>
                        </a:moveTo>
                        <a:cubicBezTo>
                          <a:pt x="1024" y="3810"/>
                          <a:pt x="-8501" y="65723"/>
                          <a:pt x="30551" y="120015"/>
                        </a:cubicBezTo>
                        <a:cubicBezTo>
                          <a:pt x="32456" y="122873"/>
                          <a:pt x="35314" y="123825"/>
                          <a:pt x="37219" y="122873"/>
                        </a:cubicBezTo>
                        <a:lnTo>
                          <a:pt x="48649" y="120015"/>
                        </a:lnTo>
                        <a:cubicBezTo>
                          <a:pt x="48649" y="120015"/>
                          <a:pt x="32456" y="109538"/>
                          <a:pt x="21026" y="73343"/>
                        </a:cubicBezTo>
                        <a:cubicBezTo>
                          <a:pt x="10549" y="37148"/>
                          <a:pt x="9596" y="11430"/>
                          <a:pt x="16264" y="0"/>
                        </a:cubicBezTo>
                        <a:lnTo>
                          <a:pt x="1024" y="3810"/>
                        </a:lnTo>
                        <a:close/>
                      </a:path>
                    </a:pathLst>
                  </a:custGeom>
                  <a:solidFill>
                    <a:srgbClr val="85B4E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84" name="图形 132"/>
                  <p:cNvSpPr/>
                  <p:nvPr/>
                </p:nvSpPr>
                <p:spPr>
                  <a:xfrm>
                    <a:off x="3602354" y="2346959"/>
                    <a:ext cx="162877" cy="157162"/>
                  </a:xfrm>
                  <a:custGeom>
                    <a:avLst/>
                    <a:gdLst>
                      <a:gd name="connsiteX0" fmla="*/ 150495 w 162877"/>
                      <a:gd name="connsiteY0" fmla="*/ 3810 h 157162"/>
                      <a:gd name="connsiteX1" fmla="*/ 0 w 162877"/>
                      <a:gd name="connsiteY1" fmla="*/ 157163 h 157162"/>
                      <a:gd name="connsiteX2" fmla="*/ 16192 w 162877"/>
                      <a:gd name="connsiteY2" fmla="*/ 152400 h 157162"/>
                      <a:gd name="connsiteX3" fmla="*/ 162878 w 162877"/>
                      <a:gd name="connsiteY3" fmla="*/ 0 h 1571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2877" h="157162">
                        <a:moveTo>
                          <a:pt x="150495" y="3810"/>
                        </a:moveTo>
                        <a:lnTo>
                          <a:pt x="0" y="157163"/>
                        </a:lnTo>
                        <a:lnTo>
                          <a:pt x="16192" y="152400"/>
                        </a:lnTo>
                        <a:lnTo>
                          <a:pt x="162878" y="0"/>
                        </a:lnTo>
                        <a:close/>
                      </a:path>
                    </a:pathLst>
                  </a:custGeom>
                  <a:solidFill>
                    <a:srgbClr val="85B4E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85" name="图形 132"/>
                  <p:cNvSpPr/>
                  <p:nvPr/>
                </p:nvSpPr>
                <p:spPr>
                  <a:xfrm>
                    <a:off x="3602354" y="2346959"/>
                    <a:ext cx="162877" cy="157162"/>
                  </a:xfrm>
                  <a:custGeom>
                    <a:avLst/>
                    <a:gdLst>
                      <a:gd name="connsiteX0" fmla="*/ 150495 w 162877"/>
                      <a:gd name="connsiteY0" fmla="*/ 3810 h 157162"/>
                      <a:gd name="connsiteX1" fmla="*/ 0 w 162877"/>
                      <a:gd name="connsiteY1" fmla="*/ 157163 h 157162"/>
                      <a:gd name="connsiteX2" fmla="*/ 16192 w 162877"/>
                      <a:gd name="connsiteY2" fmla="*/ 152400 h 157162"/>
                      <a:gd name="connsiteX3" fmla="*/ 162878 w 162877"/>
                      <a:gd name="connsiteY3" fmla="*/ 0 h 1571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2877" h="157162">
                        <a:moveTo>
                          <a:pt x="150495" y="3810"/>
                        </a:moveTo>
                        <a:lnTo>
                          <a:pt x="0" y="157163"/>
                        </a:lnTo>
                        <a:lnTo>
                          <a:pt x="16192" y="152400"/>
                        </a:lnTo>
                        <a:lnTo>
                          <a:pt x="162878" y="0"/>
                        </a:lnTo>
                        <a:close/>
                      </a:path>
                    </a:pathLst>
                  </a:custGeom>
                  <a:solidFill>
                    <a:srgbClr val="85B4E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</p:grpSp>
            <p:grpSp>
              <p:nvGrpSpPr>
                <p:cNvPr id="286" name="图形 132"/>
                <p:cNvGrpSpPr/>
                <p:nvPr/>
              </p:nvGrpSpPr>
              <p:grpSpPr>
                <a:xfrm>
                  <a:off x="3500437" y="2181225"/>
                  <a:ext cx="499274" cy="253365"/>
                  <a:chOff x="3500437" y="2181225"/>
                  <a:chExt cx="499274" cy="253365"/>
                </a:xfrm>
              </p:grpSpPr>
              <p:sp>
                <p:nvSpPr>
                  <p:cNvPr id="287" name="图形 132"/>
                  <p:cNvSpPr/>
                  <p:nvPr/>
                </p:nvSpPr>
                <p:spPr>
                  <a:xfrm>
                    <a:off x="3524249" y="2284095"/>
                    <a:ext cx="470535" cy="150495"/>
                  </a:xfrm>
                  <a:custGeom>
                    <a:avLst/>
                    <a:gdLst>
                      <a:gd name="connsiteX0" fmla="*/ 470535 w 470535"/>
                      <a:gd name="connsiteY0" fmla="*/ 40005 h 150495"/>
                      <a:gd name="connsiteX1" fmla="*/ 86678 w 470535"/>
                      <a:gd name="connsiteY1" fmla="*/ 150495 h 150495"/>
                      <a:gd name="connsiteX2" fmla="*/ 5715 w 470535"/>
                      <a:gd name="connsiteY2" fmla="*/ 87630 h 150495"/>
                      <a:gd name="connsiteX3" fmla="*/ 1905 w 470535"/>
                      <a:gd name="connsiteY3" fmla="*/ 81915 h 150495"/>
                      <a:gd name="connsiteX4" fmla="*/ 0 w 470535"/>
                      <a:gd name="connsiteY4" fmla="*/ 75248 h 150495"/>
                      <a:gd name="connsiteX5" fmla="*/ 293370 w 470535"/>
                      <a:gd name="connsiteY5" fmla="*/ 0 h 150495"/>
                      <a:gd name="connsiteX6" fmla="*/ 467678 w 470535"/>
                      <a:gd name="connsiteY6" fmla="*/ 29527 h 150495"/>
                      <a:gd name="connsiteX7" fmla="*/ 470535 w 470535"/>
                      <a:gd name="connsiteY7" fmla="*/ 40005 h 1504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70535" h="150495">
                        <a:moveTo>
                          <a:pt x="470535" y="40005"/>
                        </a:moveTo>
                        <a:lnTo>
                          <a:pt x="86678" y="150495"/>
                        </a:lnTo>
                        <a:lnTo>
                          <a:pt x="5715" y="87630"/>
                        </a:lnTo>
                        <a:cubicBezTo>
                          <a:pt x="3810" y="85725"/>
                          <a:pt x="2857" y="83820"/>
                          <a:pt x="1905" y="81915"/>
                        </a:cubicBezTo>
                        <a:lnTo>
                          <a:pt x="0" y="75248"/>
                        </a:lnTo>
                        <a:lnTo>
                          <a:pt x="293370" y="0"/>
                        </a:lnTo>
                        <a:lnTo>
                          <a:pt x="467678" y="29527"/>
                        </a:lnTo>
                        <a:lnTo>
                          <a:pt x="470535" y="40005"/>
                        </a:lnTo>
                        <a:close/>
                      </a:path>
                    </a:pathLst>
                  </a:custGeom>
                  <a:solidFill>
                    <a:srgbClr val="85B4E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88" name="图形 132"/>
                  <p:cNvSpPr/>
                  <p:nvPr/>
                </p:nvSpPr>
                <p:spPr>
                  <a:xfrm>
                    <a:off x="3523297" y="2284095"/>
                    <a:ext cx="471487" cy="149542"/>
                  </a:xfrm>
                  <a:custGeom>
                    <a:avLst/>
                    <a:gdLst>
                      <a:gd name="connsiteX0" fmla="*/ 0 w 471487"/>
                      <a:gd name="connsiteY0" fmla="*/ 74295 h 149542"/>
                      <a:gd name="connsiteX1" fmla="*/ 1905 w 471487"/>
                      <a:gd name="connsiteY1" fmla="*/ 80962 h 149542"/>
                      <a:gd name="connsiteX2" fmla="*/ 5715 w 471487"/>
                      <a:gd name="connsiteY2" fmla="*/ 86677 h 149542"/>
                      <a:gd name="connsiteX3" fmla="*/ 87630 w 471487"/>
                      <a:gd name="connsiteY3" fmla="*/ 149543 h 149542"/>
                      <a:gd name="connsiteX4" fmla="*/ 471488 w 471487"/>
                      <a:gd name="connsiteY4" fmla="*/ 40005 h 149542"/>
                      <a:gd name="connsiteX5" fmla="*/ 468630 w 471487"/>
                      <a:gd name="connsiteY5" fmla="*/ 29527 h 149542"/>
                      <a:gd name="connsiteX6" fmla="*/ 294323 w 471487"/>
                      <a:gd name="connsiteY6" fmla="*/ 0 h 149542"/>
                      <a:gd name="connsiteX7" fmla="*/ 10477 w 471487"/>
                      <a:gd name="connsiteY7" fmla="*/ 72390 h 149542"/>
                      <a:gd name="connsiteX8" fmla="*/ 0 w 471487"/>
                      <a:gd name="connsiteY8" fmla="*/ 74295 h 1495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71487" h="149542">
                        <a:moveTo>
                          <a:pt x="0" y="74295"/>
                        </a:moveTo>
                        <a:lnTo>
                          <a:pt x="1905" y="80962"/>
                        </a:lnTo>
                        <a:cubicBezTo>
                          <a:pt x="2857" y="83820"/>
                          <a:pt x="3810" y="85725"/>
                          <a:pt x="5715" y="86677"/>
                        </a:cubicBezTo>
                        <a:lnTo>
                          <a:pt x="87630" y="149543"/>
                        </a:lnTo>
                        <a:lnTo>
                          <a:pt x="471488" y="40005"/>
                        </a:lnTo>
                        <a:lnTo>
                          <a:pt x="468630" y="29527"/>
                        </a:lnTo>
                        <a:lnTo>
                          <a:pt x="294323" y="0"/>
                        </a:lnTo>
                        <a:lnTo>
                          <a:pt x="10477" y="72390"/>
                        </a:lnTo>
                        <a:lnTo>
                          <a:pt x="0" y="74295"/>
                        </a:lnTo>
                        <a:close/>
                      </a:path>
                    </a:pathLst>
                  </a:custGeom>
                  <a:solidFill>
                    <a:srgbClr val="85B4E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89" name="图形 132"/>
                  <p:cNvSpPr/>
                  <p:nvPr/>
                </p:nvSpPr>
                <p:spPr>
                  <a:xfrm>
                    <a:off x="3523297" y="2355532"/>
                    <a:ext cx="88582" cy="78105"/>
                  </a:xfrm>
                  <a:custGeom>
                    <a:avLst/>
                    <a:gdLst>
                      <a:gd name="connsiteX0" fmla="*/ 0 w 88582"/>
                      <a:gd name="connsiteY0" fmla="*/ 2858 h 78105"/>
                      <a:gd name="connsiteX1" fmla="*/ 1905 w 88582"/>
                      <a:gd name="connsiteY1" fmla="*/ 9525 h 78105"/>
                      <a:gd name="connsiteX2" fmla="*/ 5715 w 88582"/>
                      <a:gd name="connsiteY2" fmla="*/ 15240 h 78105"/>
                      <a:gd name="connsiteX3" fmla="*/ 87630 w 88582"/>
                      <a:gd name="connsiteY3" fmla="*/ 78105 h 78105"/>
                      <a:gd name="connsiteX4" fmla="*/ 88583 w 88582"/>
                      <a:gd name="connsiteY4" fmla="*/ 69533 h 78105"/>
                      <a:gd name="connsiteX5" fmla="*/ 81915 w 88582"/>
                      <a:gd name="connsiteY5" fmla="*/ 59055 h 78105"/>
                      <a:gd name="connsiteX6" fmla="*/ 10477 w 88582"/>
                      <a:gd name="connsiteY6" fmla="*/ 0 h 78105"/>
                      <a:gd name="connsiteX7" fmla="*/ 0 w 88582"/>
                      <a:gd name="connsiteY7" fmla="*/ 2858 h 781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88582" h="78105">
                        <a:moveTo>
                          <a:pt x="0" y="2858"/>
                        </a:moveTo>
                        <a:lnTo>
                          <a:pt x="1905" y="9525"/>
                        </a:lnTo>
                        <a:cubicBezTo>
                          <a:pt x="2857" y="12383"/>
                          <a:pt x="3810" y="14288"/>
                          <a:pt x="5715" y="15240"/>
                        </a:cubicBezTo>
                        <a:lnTo>
                          <a:pt x="87630" y="78105"/>
                        </a:lnTo>
                        <a:lnTo>
                          <a:pt x="88583" y="69533"/>
                        </a:lnTo>
                        <a:lnTo>
                          <a:pt x="81915" y="59055"/>
                        </a:lnTo>
                        <a:lnTo>
                          <a:pt x="10477" y="0"/>
                        </a:lnTo>
                        <a:lnTo>
                          <a:pt x="0" y="2858"/>
                        </a:lnTo>
                        <a:close/>
                      </a:path>
                    </a:pathLst>
                  </a:custGeom>
                  <a:solidFill>
                    <a:srgbClr val="85B4E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90" name="图形 132"/>
                  <p:cNvSpPr/>
                  <p:nvPr/>
                </p:nvSpPr>
                <p:spPr>
                  <a:xfrm>
                    <a:off x="3523297" y="2271712"/>
                    <a:ext cx="468629" cy="154305"/>
                  </a:xfrm>
                  <a:custGeom>
                    <a:avLst/>
                    <a:gdLst>
                      <a:gd name="connsiteX0" fmla="*/ 468630 w 468629"/>
                      <a:gd name="connsiteY0" fmla="*/ 40958 h 154305"/>
                      <a:gd name="connsiteX1" fmla="*/ 88583 w 468629"/>
                      <a:gd name="connsiteY1" fmla="*/ 154305 h 154305"/>
                      <a:gd name="connsiteX2" fmla="*/ 0 w 468629"/>
                      <a:gd name="connsiteY2" fmla="*/ 86678 h 154305"/>
                      <a:gd name="connsiteX3" fmla="*/ 291465 w 468629"/>
                      <a:gd name="connsiteY3" fmla="*/ 0 h 1543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68629" h="154305">
                        <a:moveTo>
                          <a:pt x="468630" y="40958"/>
                        </a:moveTo>
                        <a:lnTo>
                          <a:pt x="88583" y="154305"/>
                        </a:lnTo>
                        <a:lnTo>
                          <a:pt x="0" y="86678"/>
                        </a:lnTo>
                        <a:lnTo>
                          <a:pt x="291465" y="0"/>
                        </a:lnTo>
                        <a:close/>
                      </a:path>
                    </a:pathLst>
                  </a:custGeom>
                  <a:solidFill>
                    <a:srgbClr val="A8E4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91" name="图形 132"/>
                  <p:cNvSpPr/>
                  <p:nvPr/>
                </p:nvSpPr>
                <p:spPr>
                  <a:xfrm>
                    <a:off x="3503294" y="2273617"/>
                    <a:ext cx="125729" cy="152400"/>
                  </a:xfrm>
                  <a:custGeom>
                    <a:avLst/>
                    <a:gdLst>
                      <a:gd name="connsiteX0" fmla="*/ 2858 w 125729"/>
                      <a:gd name="connsiteY0" fmla="*/ 0 h 152400"/>
                      <a:gd name="connsiteX1" fmla="*/ 0 w 125729"/>
                      <a:gd name="connsiteY1" fmla="*/ 7620 h 152400"/>
                      <a:gd name="connsiteX2" fmla="*/ 20955 w 125729"/>
                      <a:gd name="connsiteY2" fmla="*/ 84773 h 152400"/>
                      <a:gd name="connsiteX3" fmla="*/ 109538 w 125729"/>
                      <a:gd name="connsiteY3" fmla="*/ 152400 h 152400"/>
                      <a:gd name="connsiteX4" fmla="*/ 125730 w 125729"/>
                      <a:gd name="connsiteY4" fmla="*/ 140970 h 152400"/>
                      <a:gd name="connsiteX5" fmla="*/ 103823 w 125729"/>
                      <a:gd name="connsiteY5" fmla="*/ 49530 h 152400"/>
                      <a:gd name="connsiteX6" fmla="*/ 2858 w 125729"/>
                      <a:gd name="connsiteY6" fmla="*/ 0 h 152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25729" h="152400">
                        <a:moveTo>
                          <a:pt x="2858" y="0"/>
                        </a:moveTo>
                        <a:lnTo>
                          <a:pt x="0" y="7620"/>
                        </a:lnTo>
                        <a:cubicBezTo>
                          <a:pt x="0" y="7620"/>
                          <a:pt x="26670" y="50483"/>
                          <a:pt x="20955" y="84773"/>
                        </a:cubicBezTo>
                        <a:lnTo>
                          <a:pt x="109538" y="152400"/>
                        </a:lnTo>
                        <a:cubicBezTo>
                          <a:pt x="109538" y="152400"/>
                          <a:pt x="125730" y="147638"/>
                          <a:pt x="125730" y="140970"/>
                        </a:cubicBezTo>
                        <a:cubicBezTo>
                          <a:pt x="125730" y="135255"/>
                          <a:pt x="103823" y="49530"/>
                          <a:pt x="103823" y="49530"/>
                        </a:cubicBezTo>
                        <a:lnTo>
                          <a:pt x="2858" y="0"/>
                        </a:lnTo>
                        <a:close/>
                      </a:path>
                    </a:pathLst>
                  </a:custGeom>
                  <a:solidFill>
                    <a:srgbClr val="F0F0F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92" name="图形 132"/>
                  <p:cNvSpPr/>
                  <p:nvPr/>
                </p:nvSpPr>
                <p:spPr>
                  <a:xfrm>
                    <a:off x="3503294" y="2273617"/>
                    <a:ext cx="125729" cy="152400"/>
                  </a:xfrm>
                  <a:custGeom>
                    <a:avLst/>
                    <a:gdLst>
                      <a:gd name="connsiteX0" fmla="*/ 2858 w 125729"/>
                      <a:gd name="connsiteY0" fmla="*/ 0 h 152400"/>
                      <a:gd name="connsiteX1" fmla="*/ 0 w 125729"/>
                      <a:gd name="connsiteY1" fmla="*/ 7620 h 152400"/>
                      <a:gd name="connsiteX2" fmla="*/ 20955 w 125729"/>
                      <a:gd name="connsiteY2" fmla="*/ 84773 h 152400"/>
                      <a:gd name="connsiteX3" fmla="*/ 109538 w 125729"/>
                      <a:gd name="connsiteY3" fmla="*/ 152400 h 152400"/>
                      <a:gd name="connsiteX4" fmla="*/ 125730 w 125729"/>
                      <a:gd name="connsiteY4" fmla="*/ 140970 h 152400"/>
                      <a:gd name="connsiteX5" fmla="*/ 103823 w 125729"/>
                      <a:gd name="connsiteY5" fmla="*/ 49530 h 152400"/>
                      <a:gd name="connsiteX6" fmla="*/ 2858 w 125729"/>
                      <a:gd name="connsiteY6" fmla="*/ 0 h 152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25729" h="152400">
                        <a:moveTo>
                          <a:pt x="2858" y="0"/>
                        </a:moveTo>
                        <a:lnTo>
                          <a:pt x="0" y="7620"/>
                        </a:lnTo>
                        <a:cubicBezTo>
                          <a:pt x="0" y="7620"/>
                          <a:pt x="26670" y="50483"/>
                          <a:pt x="20955" y="84773"/>
                        </a:cubicBezTo>
                        <a:lnTo>
                          <a:pt x="109538" y="152400"/>
                        </a:lnTo>
                        <a:cubicBezTo>
                          <a:pt x="109538" y="152400"/>
                          <a:pt x="125730" y="147638"/>
                          <a:pt x="125730" y="140970"/>
                        </a:cubicBezTo>
                        <a:cubicBezTo>
                          <a:pt x="125730" y="135255"/>
                          <a:pt x="103823" y="49530"/>
                          <a:pt x="103823" y="49530"/>
                        </a:cubicBezTo>
                        <a:lnTo>
                          <a:pt x="2858" y="0"/>
                        </a:lnTo>
                        <a:close/>
                      </a:path>
                    </a:pathLst>
                  </a:custGeom>
                  <a:solidFill>
                    <a:srgbClr val="F0F0F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93" name="图形 132"/>
                  <p:cNvSpPr/>
                  <p:nvPr/>
                </p:nvSpPr>
                <p:spPr>
                  <a:xfrm>
                    <a:off x="3503294" y="2273617"/>
                    <a:ext cx="125729" cy="152400"/>
                  </a:xfrm>
                  <a:custGeom>
                    <a:avLst/>
                    <a:gdLst>
                      <a:gd name="connsiteX0" fmla="*/ 2858 w 125729"/>
                      <a:gd name="connsiteY0" fmla="*/ 0 h 152400"/>
                      <a:gd name="connsiteX1" fmla="*/ 0 w 125729"/>
                      <a:gd name="connsiteY1" fmla="*/ 7620 h 152400"/>
                      <a:gd name="connsiteX2" fmla="*/ 20955 w 125729"/>
                      <a:gd name="connsiteY2" fmla="*/ 84773 h 152400"/>
                      <a:gd name="connsiteX3" fmla="*/ 109538 w 125729"/>
                      <a:gd name="connsiteY3" fmla="*/ 152400 h 152400"/>
                      <a:gd name="connsiteX4" fmla="*/ 125730 w 125729"/>
                      <a:gd name="connsiteY4" fmla="*/ 140970 h 152400"/>
                      <a:gd name="connsiteX5" fmla="*/ 103823 w 125729"/>
                      <a:gd name="connsiteY5" fmla="*/ 49530 h 152400"/>
                      <a:gd name="connsiteX6" fmla="*/ 2858 w 125729"/>
                      <a:gd name="connsiteY6" fmla="*/ 0 h 152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25729" h="152400">
                        <a:moveTo>
                          <a:pt x="2858" y="0"/>
                        </a:moveTo>
                        <a:lnTo>
                          <a:pt x="0" y="7620"/>
                        </a:lnTo>
                        <a:cubicBezTo>
                          <a:pt x="0" y="7620"/>
                          <a:pt x="26670" y="50483"/>
                          <a:pt x="20955" y="84773"/>
                        </a:cubicBezTo>
                        <a:lnTo>
                          <a:pt x="109538" y="152400"/>
                        </a:lnTo>
                        <a:cubicBezTo>
                          <a:pt x="109538" y="152400"/>
                          <a:pt x="125730" y="147638"/>
                          <a:pt x="125730" y="140970"/>
                        </a:cubicBezTo>
                        <a:cubicBezTo>
                          <a:pt x="125730" y="135255"/>
                          <a:pt x="103823" y="49530"/>
                          <a:pt x="103823" y="49530"/>
                        </a:cubicBezTo>
                        <a:lnTo>
                          <a:pt x="2858" y="0"/>
                        </a:lnTo>
                        <a:close/>
                      </a:path>
                    </a:pathLst>
                  </a:custGeom>
                  <a:solidFill>
                    <a:srgbClr val="F0F0F0">
                      <a:alpha val="30000"/>
                    </a:srgb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94" name="图形 132"/>
                  <p:cNvSpPr/>
                  <p:nvPr/>
                </p:nvSpPr>
                <p:spPr>
                  <a:xfrm>
                    <a:off x="3503294" y="2273617"/>
                    <a:ext cx="125729" cy="152400"/>
                  </a:xfrm>
                  <a:custGeom>
                    <a:avLst/>
                    <a:gdLst>
                      <a:gd name="connsiteX0" fmla="*/ 2858 w 125729"/>
                      <a:gd name="connsiteY0" fmla="*/ 0 h 152400"/>
                      <a:gd name="connsiteX1" fmla="*/ 0 w 125729"/>
                      <a:gd name="connsiteY1" fmla="*/ 7620 h 152400"/>
                      <a:gd name="connsiteX2" fmla="*/ 20955 w 125729"/>
                      <a:gd name="connsiteY2" fmla="*/ 84773 h 152400"/>
                      <a:gd name="connsiteX3" fmla="*/ 109538 w 125729"/>
                      <a:gd name="connsiteY3" fmla="*/ 152400 h 152400"/>
                      <a:gd name="connsiteX4" fmla="*/ 125730 w 125729"/>
                      <a:gd name="connsiteY4" fmla="*/ 140970 h 152400"/>
                      <a:gd name="connsiteX5" fmla="*/ 103823 w 125729"/>
                      <a:gd name="connsiteY5" fmla="*/ 49530 h 152400"/>
                      <a:gd name="connsiteX6" fmla="*/ 2858 w 125729"/>
                      <a:gd name="connsiteY6" fmla="*/ 0 h 152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25729" h="152400">
                        <a:moveTo>
                          <a:pt x="2858" y="0"/>
                        </a:moveTo>
                        <a:lnTo>
                          <a:pt x="0" y="7620"/>
                        </a:lnTo>
                        <a:cubicBezTo>
                          <a:pt x="0" y="7620"/>
                          <a:pt x="26670" y="50483"/>
                          <a:pt x="20955" y="84773"/>
                        </a:cubicBezTo>
                        <a:lnTo>
                          <a:pt x="109538" y="152400"/>
                        </a:lnTo>
                        <a:cubicBezTo>
                          <a:pt x="109538" y="152400"/>
                          <a:pt x="125730" y="147638"/>
                          <a:pt x="125730" y="140970"/>
                        </a:cubicBezTo>
                        <a:cubicBezTo>
                          <a:pt x="125730" y="135255"/>
                          <a:pt x="103823" y="49530"/>
                          <a:pt x="103823" y="49530"/>
                        </a:cubicBezTo>
                        <a:lnTo>
                          <a:pt x="2858" y="0"/>
                        </a:lnTo>
                        <a:close/>
                      </a:path>
                    </a:pathLst>
                  </a:custGeom>
                  <a:solidFill>
                    <a:srgbClr val="F0F0F0">
                      <a:alpha val="50000"/>
                    </a:srgb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95" name="图形 132"/>
                  <p:cNvSpPr/>
                  <p:nvPr/>
                </p:nvSpPr>
                <p:spPr>
                  <a:xfrm>
                    <a:off x="3503294" y="2273617"/>
                    <a:ext cx="125729" cy="152400"/>
                  </a:xfrm>
                  <a:custGeom>
                    <a:avLst/>
                    <a:gdLst>
                      <a:gd name="connsiteX0" fmla="*/ 2858 w 125729"/>
                      <a:gd name="connsiteY0" fmla="*/ 0 h 152400"/>
                      <a:gd name="connsiteX1" fmla="*/ 0 w 125729"/>
                      <a:gd name="connsiteY1" fmla="*/ 7620 h 152400"/>
                      <a:gd name="connsiteX2" fmla="*/ 20955 w 125729"/>
                      <a:gd name="connsiteY2" fmla="*/ 84773 h 152400"/>
                      <a:gd name="connsiteX3" fmla="*/ 109538 w 125729"/>
                      <a:gd name="connsiteY3" fmla="*/ 152400 h 152400"/>
                      <a:gd name="connsiteX4" fmla="*/ 125730 w 125729"/>
                      <a:gd name="connsiteY4" fmla="*/ 140970 h 152400"/>
                      <a:gd name="connsiteX5" fmla="*/ 103823 w 125729"/>
                      <a:gd name="connsiteY5" fmla="*/ 49530 h 152400"/>
                      <a:gd name="connsiteX6" fmla="*/ 2858 w 125729"/>
                      <a:gd name="connsiteY6" fmla="*/ 0 h 152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25729" h="152400">
                        <a:moveTo>
                          <a:pt x="2858" y="0"/>
                        </a:moveTo>
                        <a:lnTo>
                          <a:pt x="0" y="7620"/>
                        </a:lnTo>
                        <a:cubicBezTo>
                          <a:pt x="0" y="7620"/>
                          <a:pt x="26670" y="50483"/>
                          <a:pt x="20955" y="84773"/>
                        </a:cubicBezTo>
                        <a:lnTo>
                          <a:pt x="109538" y="152400"/>
                        </a:lnTo>
                        <a:cubicBezTo>
                          <a:pt x="109538" y="152400"/>
                          <a:pt x="125730" y="147638"/>
                          <a:pt x="125730" y="140970"/>
                        </a:cubicBezTo>
                        <a:cubicBezTo>
                          <a:pt x="125730" y="135255"/>
                          <a:pt x="103823" y="49530"/>
                          <a:pt x="103823" y="49530"/>
                        </a:cubicBezTo>
                        <a:lnTo>
                          <a:pt x="2858" y="0"/>
                        </a:lnTo>
                        <a:close/>
                      </a:path>
                    </a:pathLst>
                  </a:custGeom>
                  <a:solidFill>
                    <a:srgbClr val="F0F0F0">
                      <a:alpha val="30000"/>
                    </a:srgb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96" name="图形 132"/>
                  <p:cNvSpPr/>
                  <p:nvPr/>
                </p:nvSpPr>
                <p:spPr>
                  <a:xfrm>
                    <a:off x="3503294" y="2273617"/>
                    <a:ext cx="125729" cy="152400"/>
                  </a:xfrm>
                  <a:custGeom>
                    <a:avLst/>
                    <a:gdLst>
                      <a:gd name="connsiteX0" fmla="*/ 2858 w 125729"/>
                      <a:gd name="connsiteY0" fmla="*/ 0 h 152400"/>
                      <a:gd name="connsiteX1" fmla="*/ 0 w 125729"/>
                      <a:gd name="connsiteY1" fmla="*/ 7620 h 152400"/>
                      <a:gd name="connsiteX2" fmla="*/ 20955 w 125729"/>
                      <a:gd name="connsiteY2" fmla="*/ 84773 h 152400"/>
                      <a:gd name="connsiteX3" fmla="*/ 109538 w 125729"/>
                      <a:gd name="connsiteY3" fmla="*/ 152400 h 152400"/>
                      <a:gd name="connsiteX4" fmla="*/ 125730 w 125729"/>
                      <a:gd name="connsiteY4" fmla="*/ 140970 h 152400"/>
                      <a:gd name="connsiteX5" fmla="*/ 103823 w 125729"/>
                      <a:gd name="connsiteY5" fmla="*/ 49530 h 152400"/>
                      <a:gd name="connsiteX6" fmla="*/ 2858 w 125729"/>
                      <a:gd name="connsiteY6" fmla="*/ 0 h 152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25729" h="152400">
                        <a:moveTo>
                          <a:pt x="2858" y="0"/>
                        </a:moveTo>
                        <a:lnTo>
                          <a:pt x="0" y="7620"/>
                        </a:lnTo>
                        <a:cubicBezTo>
                          <a:pt x="0" y="7620"/>
                          <a:pt x="26670" y="50483"/>
                          <a:pt x="20955" y="84773"/>
                        </a:cubicBezTo>
                        <a:lnTo>
                          <a:pt x="109538" y="152400"/>
                        </a:lnTo>
                        <a:cubicBezTo>
                          <a:pt x="109538" y="152400"/>
                          <a:pt x="125730" y="147638"/>
                          <a:pt x="125730" y="140970"/>
                        </a:cubicBezTo>
                        <a:cubicBezTo>
                          <a:pt x="125730" y="135255"/>
                          <a:pt x="103823" y="49530"/>
                          <a:pt x="103823" y="49530"/>
                        </a:cubicBezTo>
                        <a:lnTo>
                          <a:pt x="2858" y="0"/>
                        </a:lnTo>
                        <a:close/>
                      </a:path>
                    </a:pathLst>
                  </a:custGeom>
                  <a:solidFill>
                    <a:srgbClr val="F0F0F0">
                      <a:alpha val="50000"/>
                    </a:srgb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97" name="图形 132"/>
                  <p:cNvSpPr/>
                  <p:nvPr/>
                </p:nvSpPr>
                <p:spPr>
                  <a:xfrm>
                    <a:off x="3503294" y="2273617"/>
                    <a:ext cx="125729" cy="152400"/>
                  </a:xfrm>
                  <a:custGeom>
                    <a:avLst/>
                    <a:gdLst>
                      <a:gd name="connsiteX0" fmla="*/ 2858 w 125729"/>
                      <a:gd name="connsiteY0" fmla="*/ 0 h 152400"/>
                      <a:gd name="connsiteX1" fmla="*/ 0 w 125729"/>
                      <a:gd name="connsiteY1" fmla="*/ 7620 h 152400"/>
                      <a:gd name="connsiteX2" fmla="*/ 20955 w 125729"/>
                      <a:gd name="connsiteY2" fmla="*/ 84773 h 152400"/>
                      <a:gd name="connsiteX3" fmla="*/ 109538 w 125729"/>
                      <a:gd name="connsiteY3" fmla="*/ 152400 h 152400"/>
                      <a:gd name="connsiteX4" fmla="*/ 125730 w 125729"/>
                      <a:gd name="connsiteY4" fmla="*/ 140970 h 152400"/>
                      <a:gd name="connsiteX5" fmla="*/ 103823 w 125729"/>
                      <a:gd name="connsiteY5" fmla="*/ 49530 h 152400"/>
                      <a:gd name="connsiteX6" fmla="*/ 2858 w 125729"/>
                      <a:gd name="connsiteY6" fmla="*/ 0 h 152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25729" h="152400">
                        <a:moveTo>
                          <a:pt x="2858" y="0"/>
                        </a:moveTo>
                        <a:lnTo>
                          <a:pt x="0" y="7620"/>
                        </a:lnTo>
                        <a:cubicBezTo>
                          <a:pt x="0" y="7620"/>
                          <a:pt x="26670" y="50483"/>
                          <a:pt x="20955" y="84773"/>
                        </a:cubicBezTo>
                        <a:lnTo>
                          <a:pt x="109538" y="152400"/>
                        </a:lnTo>
                        <a:cubicBezTo>
                          <a:pt x="109538" y="152400"/>
                          <a:pt x="125730" y="147638"/>
                          <a:pt x="125730" y="140970"/>
                        </a:cubicBezTo>
                        <a:cubicBezTo>
                          <a:pt x="125730" y="135255"/>
                          <a:pt x="103823" y="49530"/>
                          <a:pt x="103823" y="49530"/>
                        </a:cubicBezTo>
                        <a:lnTo>
                          <a:pt x="2858" y="0"/>
                        </a:lnTo>
                        <a:close/>
                      </a:path>
                    </a:pathLst>
                  </a:custGeom>
                  <a:solidFill>
                    <a:srgbClr val="F0F0F0">
                      <a:alpha val="30000"/>
                    </a:srgb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98" name="图形 132"/>
                  <p:cNvSpPr/>
                  <p:nvPr/>
                </p:nvSpPr>
                <p:spPr>
                  <a:xfrm>
                    <a:off x="3503294" y="2273617"/>
                    <a:ext cx="125729" cy="152400"/>
                  </a:xfrm>
                  <a:custGeom>
                    <a:avLst/>
                    <a:gdLst>
                      <a:gd name="connsiteX0" fmla="*/ 2858 w 125729"/>
                      <a:gd name="connsiteY0" fmla="*/ 0 h 152400"/>
                      <a:gd name="connsiteX1" fmla="*/ 0 w 125729"/>
                      <a:gd name="connsiteY1" fmla="*/ 7620 h 152400"/>
                      <a:gd name="connsiteX2" fmla="*/ 20955 w 125729"/>
                      <a:gd name="connsiteY2" fmla="*/ 84773 h 152400"/>
                      <a:gd name="connsiteX3" fmla="*/ 109538 w 125729"/>
                      <a:gd name="connsiteY3" fmla="*/ 152400 h 152400"/>
                      <a:gd name="connsiteX4" fmla="*/ 125730 w 125729"/>
                      <a:gd name="connsiteY4" fmla="*/ 140970 h 152400"/>
                      <a:gd name="connsiteX5" fmla="*/ 103823 w 125729"/>
                      <a:gd name="connsiteY5" fmla="*/ 49530 h 152400"/>
                      <a:gd name="connsiteX6" fmla="*/ 2858 w 125729"/>
                      <a:gd name="connsiteY6" fmla="*/ 0 h 152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25729" h="152400">
                        <a:moveTo>
                          <a:pt x="2858" y="0"/>
                        </a:moveTo>
                        <a:lnTo>
                          <a:pt x="0" y="7620"/>
                        </a:lnTo>
                        <a:cubicBezTo>
                          <a:pt x="0" y="7620"/>
                          <a:pt x="26670" y="50483"/>
                          <a:pt x="20955" y="84773"/>
                        </a:cubicBezTo>
                        <a:lnTo>
                          <a:pt x="109538" y="152400"/>
                        </a:lnTo>
                        <a:cubicBezTo>
                          <a:pt x="109538" y="152400"/>
                          <a:pt x="125730" y="147638"/>
                          <a:pt x="125730" y="140970"/>
                        </a:cubicBezTo>
                        <a:cubicBezTo>
                          <a:pt x="125730" y="135255"/>
                          <a:pt x="103823" y="49530"/>
                          <a:pt x="103823" y="49530"/>
                        </a:cubicBezTo>
                        <a:lnTo>
                          <a:pt x="2858" y="0"/>
                        </a:lnTo>
                        <a:close/>
                      </a:path>
                    </a:pathLst>
                  </a:custGeom>
                  <a:solidFill>
                    <a:srgbClr val="F0F0F0">
                      <a:alpha val="50000"/>
                    </a:srgb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99" name="图形 132"/>
                  <p:cNvSpPr/>
                  <p:nvPr/>
                </p:nvSpPr>
                <p:spPr>
                  <a:xfrm>
                    <a:off x="3503294" y="2273617"/>
                    <a:ext cx="125729" cy="152400"/>
                  </a:xfrm>
                  <a:custGeom>
                    <a:avLst/>
                    <a:gdLst>
                      <a:gd name="connsiteX0" fmla="*/ 2858 w 125729"/>
                      <a:gd name="connsiteY0" fmla="*/ 0 h 152400"/>
                      <a:gd name="connsiteX1" fmla="*/ 0 w 125729"/>
                      <a:gd name="connsiteY1" fmla="*/ 7620 h 152400"/>
                      <a:gd name="connsiteX2" fmla="*/ 20955 w 125729"/>
                      <a:gd name="connsiteY2" fmla="*/ 84773 h 152400"/>
                      <a:gd name="connsiteX3" fmla="*/ 109538 w 125729"/>
                      <a:gd name="connsiteY3" fmla="*/ 152400 h 152400"/>
                      <a:gd name="connsiteX4" fmla="*/ 125730 w 125729"/>
                      <a:gd name="connsiteY4" fmla="*/ 140970 h 152400"/>
                      <a:gd name="connsiteX5" fmla="*/ 103823 w 125729"/>
                      <a:gd name="connsiteY5" fmla="*/ 49530 h 152400"/>
                      <a:gd name="connsiteX6" fmla="*/ 2858 w 125729"/>
                      <a:gd name="connsiteY6" fmla="*/ 0 h 152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25729" h="152400">
                        <a:moveTo>
                          <a:pt x="2858" y="0"/>
                        </a:moveTo>
                        <a:lnTo>
                          <a:pt x="0" y="7620"/>
                        </a:lnTo>
                        <a:cubicBezTo>
                          <a:pt x="0" y="7620"/>
                          <a:pt x="26670" y="50483"/>
                          <a:pt x="20955" y="84773"/>
                        </a:cubicBezTo>
                        <a:lnTo>
                          <a:pt x="109538" y="152400"/>
                        </a:lnTo>
                        <a:cubicBezTo>
                          <a:pt x="109538" y="152400"/>
                          <a:pt x="125730" y="147638"/>
                          <a:pt x="125730" y="140970"/>
                        </a:cubicBezTo>
                        <a:cubicBezTo>
                          <a:pt x="125730" y="135255"/>
                          <a:pt x="103823" y="49530"/>
                          <a:pt x="103823" y="49530"/>
                        </a:cubicBezTo>
                        <a:lnTo>
                          <a:pt x="2858" y="0"/>
                        </a:lnTo>
                        <a:close/>
                      </a:path>
                    </a:pathLst>
                  </a:custGeom>
                  <a:solidFill>
                    <a:srgbClr val="F0F0F0">
                      <a:alpha val="50000"/>
                    </a:srgb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00" name="图形 132"/>
                  <p:cNvSpPr/>
                  <p:nvPr/>
                </p:nvSpPr>
                <p:spPr>
                  <a:xfrm>
                    <a:off x="3586162" y="2227897"/>
                    <a:ext cx="405768" cy="198120"/>
                  </a:xfrm>
                  <a:custGeom>
                    <a:avLst/>
                    <a:gdLst>
                      <a:gd name="connsiteX0" fmla="*/ 0 w 405768"/>
                      <a:gd name="connsiteY0" fmla="*/ 95250 h 198120"/>
                      <a:gd name="connsiteX1" fmla="*/ 1905 w 405768"/>
                      <a:gd name="connsiteY1" fmla="*/ 115253 h 198120"/>
                      <a:gd name="connsiteX2" fmla="*/ 25717 w 405768"/>
                      <a:gd name="connsiteY2" fmla="*/ 198120 h 198120"/>
                      <a:gd name="connsiteX3" fmla="*/ 405765 w 405768"/>
                      <a:gd name="connsiteY3" fmla="*/ 84773 h 198120"/>
                      <a:gd name="connsiteX4" fmla="*/ 376238 w 405768"/>
                      <a:gd name="connsiteY4" fmla="*/ 0 h 198120"/>
                      <a:gd name="connsiteX5" fmla="*/ 0 w 405768"/>
                      <a:gd name="connsiteY5" fmla="*/ 95250 h 1981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05768" h="198120">
                        <a:moveTo>
                          <a:pt x="0" y="95250"/>
                        </a:moveTo>
                        <a:lnTo>
                          <a:pt x="1905" y="115253"/>
                        </a:lnTo>
                        <a:cubicBezTo>
                          <a:pt x="1905" y="115253"/>
                          <a:pt x="26670" y="140018"/>
                          <a:pt x="25717" y="198120"/>
                        </a:cubicBezTo>
                        <a:lnTo>
                          <a:pt x="405765" y="84773"/>
                        </a:lnTo>
                        <a:cubicBezTo>
                          <a:pt x="405765" y="84773"/>
                          <a:pt x="406718" y="25717"/>
                          <a:pt x="376238" y="0"/>
                        </a:cubicBezTo>
                        <a:lnTo>
                          <a:pt x="0" y="9525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01" name="图形 132"/>
                  <p:cNvSpPr/>
                  <p:nvPr/>
                </p:nvSpPr>
                <p:spPr>
                  <a:xfrm>
                    <a:off x="3586162" y="2227897"/>
                    <a:ext cx="405768" cy="198120"/>
                  </a:xfrm>
                  <a:custGeom>
                    <a:avLst/>
                    <a:gdLst>
                      <a:gd name="connsiteX0" fmla="*/ 0 w 405768"/>
                      <a:gd name="connsiteY0" fmla="*/ 95250 h 198120"/>
                      <a:gd name="connsiteX1" fmla="*/ 1905 w 405768"/>
                      <a:gd name="connsiteY1" fmla="*/ 115253 h 198120"/>
                      <a:gd name="connsiteX2" fmla="*/ 25717 w 405768"/>
                      <a:gd name="connsiteY2" fmla="*/ 198120 h 198120"/>
                      <a:gd name="connsiteX3" fmla="*/ 405765 w 405768"/>
                      <a:gd name="connsiteY3" fmla="*/ 84773 h 198120"/>
                      <a:gd name="connsiteX4" fmla="*/ 376238 w 405768"/>
                      <a:gd name="connsiteY4" fmla="*/ 0 h 198120"/>
                      <a:gd name="connsiteX5" fmla="*/ 0 w 405768"/>
                      <a:gd name="connsiteY5" fmla="*/ 95250 h 1981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05768" h="198120">
                        <a:moveTo>
                          <a:pt x="0" y="95250"/>
                        </a:moveTo>
                        <a:lnTo>
                          <a:pt x="1905" y="115253"/>
                        </a:lnTo>
                        <a:cubicBezTo>
                          <a:pt x="1905" y="115253"/>
                          <a:pt x="26670" y="140018"/>
                          <a:pt x="25717" y="198120"/>
                        </a:cubicBezTo>
                        <a:lnTo>
                          <a:pt x="405765" y="84773"/>
                        </a:lnTo>
                        <a:cubicBezTo>
                          <a:pt x="405765" y="84773"/>
                          <a:pt x="406718" y="25717"/>
                          <a:pt x="376238" y="0"/>
                        </a:cubicBezTo>
                        <a:lnTo>
                          <a:pt x="0" y="95250"/>
                        </a:lnTo>
                        <a:close/>
                      </a:path>
                    </a:pathLst>
                  </a:custGeom>
                  <a:solidFill>
                    <a:srgbClr val="F0F0F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02" name="图形 132"/>
                  <p:cNvSpPr/>
                  <p:nvPr/>
                </p:nvSpPr>
                <p:spPr>
                  <a:xfrm>
                    <a:off x="3586162" y="2227897"/>
                    <a:ext cx="405768" cy="198120"/>
                  </a:xfrm>
                  <a:custGeom>
                    <a:avLst/>
                    <a:gdLst>
                      <a:gd name="connsiteX0" fmla="*/ 0 w 405768"/>
                      <a:gd name="connsiteY0" fmla="*/ 95250 h 198120"/>
                      <a:gd name="connsiteX1" fmla="*/ 1905 w 405768"/>
                      <a:gd name="connsiteY1" fmla="*/ 115253 h 198120"/>
                      <a:gd name="connsiteX2" fmla="*/ 25717 w 405768"/>
                      <a:gd name="connsiteY2" fmla="*/ 198120 h 198120"/>
                      <a:gd name="connsiteX3" fmla="*/ 405765 w 405768"/>
                      <a:gd name="connsiteY3" fmla="*/ 84773 h 198120"/>
                      <a:gd name="connsiteX4" fmla="*/ 376238 w 405768"/>
                      <a:gd name="connsiteY4" fmla="*/ 0 h 198120"/>
                      <a:gd name="connsiteX5" fmla="*/ 0 w 405768"/>
                      <a:gd name="connsiteY5" fmla="*/ 95250 h 1981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05768" h="198120">
                        <a:moveTo>
                          <a:pt x="0" y="95250"/>
                        </a:moveTo>
                        <a:lnTo>
                          <a:pt x="1905" y="115253"/>
                        </a:lnTo>
                        <a:cubicBezTo>
                          <a:pt x="1905" y="115253"/>
                          <a:pt x="26670" y="140018"/>
                          <a:pt x="25717" y="198120"/>
                        </a:cubicBezTo>
                        <a:lnTo>
                          <a:pt x="405765" y="84773"/>
                        </a:lnTo>
                        <a:cubicBezTo>
                          <a:pt x="405765" y="84773"/>
                          <a:pt x="406718" y="25717"/>
                          <a:pt x="376238" y="0"/>
                        </a:cubicBezTo>
                        <a:lnTo>
                          <a:pt x="0" y="95250"/>
                        </a:lnTo>
                        <a:close/>
                      </a:path>
                    </a:pathLst>
                  </a:custGeom>
                  <a:solidFill>
                    <a:srgbClr val="F0F0F0">
                      <a:alpha val="30000"/>
                    </a:srgb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03" name="图形 132"/>
                  <p:cNvSpPr/>
                  <p:nvPr/>
                </p:nvSpPr>
                <p:spPr>
                  <a:xfrm>
                    <a:off x="3586162" y="2227897"/>
                    <a:ext cx="405768" cy="198120"/>
                  </a:xfrm>
                  <a:custGeom>
                    <a:avLst/>
                    <a:gdLst>
                      <a:gd name="connsiteX0" fmla="*/ 0 w 405768"/>
                      <a:gd name="connsiteY0" fmla="*/ 95250 h 198120"/>
                      <a:gd name="connsiteX1" fmla="*/ 1905 w 405768"/>
                      <a:gd name="connsiteY1" fmla="*/ 115253 h 198120"/>
                      <a:gd name="connsiteX2" fmla="*/ 25717 w 405768"/>
                      <a:gd name="connsiteY2" fmla="*/ 198120 h 198120"/>
                      <a:gd name="connsiteX3" fmla="*/ 405765 w 405768"/>
                      <a:gd name="connsiteY3" fmla="*/ 84773 h 198120"/>
                      <a:gd name="connsiteX4" fmla="*/ 376238 w 405768"/>
                      <a:gd name="connsiteY4" fmla="*/ 0 h 198120"/>
                      <a:gd name="connsiteX5" fmla="*/ 0 w 405768"/>
                      <a:gd name="connsiteY5" fmla="*/ 95250 h 1981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05768" h="198120">
                        <a:moveTo>
                          <a:pt x="0" y="95250"/>
                        </a:moveTo>
                        <a:lnTo>
                          <a:pt x="1905" y="115253"/>
                        </a:lnTo>
                        <a:cubicBezTo>
                          <a:pt x="1905" y="115253"/>
                          <a:pt x="26670" y="140018"/>
                          <a:pt x="25717" y="198120"/>
                        </a:cubicBezTo>
                        <a:lnTo>
                          <a:pt x="405765" y="84773"/>
                        </a:lnTo>
                        <a:cubicBezTo>
                          <a:pt x="405765" y="84773"/>
                          <a:pt x="406718" y="25717"/>
                          <a:pt x="376238" y="0"/>
                        </a:cubicBezTo>
                        <a:lnTo>
                          <a:pt x="0" y="95250"/>
                        </a:lnTo>
                        <a:close/>
                      </a:path>
                    </a:pathLst>
                  </a:custGeom>
                  <a:solidFill>
                    <a:srgbClr val="F0F0F0">
                      <a:alpha val="30000"/>
                    </a:srgb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04" name="图形 132"/>
                  <p:cNvSpPr/>
                  <p:nvPr/>
                </p:nvSpPr>
                <p:spPr>
                  <a:xfrm>
                    <a:off x="3586162" y="2227897"/>
                    <a:ext cx="405768" cy="198120"/>
                  </a:xfrm>
                  <a:custGeom>
                    <a:avLst/>
                    <a:gdLst>
                      <a:gd name="connsiteX0" fmla="*/ 0 w 405768"/>
                      <a:gd name="connsiteY0" fmla="*/ 95250 h 198120"/>
                      <a:gd name="connsiteX1" fmla="*/ 1905 w 405768"/>
                      <a:gd name="connsiteY1" fmla="*/ 115253 h 198120"/>
                      <a:gd name="connsiteX2" fmla="*/ 25717 w 405768"/>
                      <a:gd name="connsiteY2" fmla="*/ 198120 h 198120"/>
                      <a:gd name="connsiteX3" fmla="*/ 405765 w 405768"/>
                      <a:gd name="connsiteY3" fmla="*/ 84773 h 198120"/>
                      <a:gd name="connsiteX4" fmla="*/ 376238 w 405768"/>
                      <a:gd name="connsiteY4" fmla="*/ 0 h 198120"/>
                      <a:gd name="connsiteX5" fmla="*/ 0 w 405768"/>
                      <a:gd name="connsiteY5" fmla="*/ 95250 h 1981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05768" h="198120">
                        <a:moveTo>
                          <a:pt x="0" y="95250"/>
                        </a:moveTo>
                        <a:lnTo>
                          <a:pt x="1905" y="115253"/>
                        </a:lnTo>
                        <a:cubicBezTo>
                          <a:pt x="1905" y="115253"/>
                          <a:pt x="26670" y="140018"/>
                          <a:pt x="25717" y="198120"/>
                        </a:cubicBezTo>
                        <a:lnTo>
                          <a:pt x="405765" y="84773"/>
                        </a:lnTo>
                        <a:cubicBezTo>
                          <a:pt x="405765" y="84773"/>
                          <a:pt x="406718" y="25717"/>
                          <a:pt x="376238" y="0"/>
                        </a:cubicBezTo>
                        <a:lnTo>
                          <a:pt x="0" y="95250"/>
                        </a:lnTo>
                        <a:close/>
                      </a:path>
                    </a:pathLst>
                  </a:custGeom>
                  <a:solidFill>
                    <a:srgbClr val="F0F0F0">
                      <a:alpha val="50000"/>
                    </a:srgb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05" name="图形 132"/>
                  <p:cNvSpPr/>
                  <p:nvPr/>
                </p:nvSpPr>
                <p:spPr>
                  <a:xfrm>
                    <a:off x="3586162" y="2227897"/>
                    <a:ext cx="405768" cy="198120"/>
                  </a:xfrm>
                  <a:custGeom>
                    <a:avLst/>
                    <a:gdLst>
                      <a:gd name="connsiteX0" fmla="*/ 0 w 405768"/>
                      <a:gd name="connsiteY0" fmla="*/ 95250 h 198120"/>
                      <a:gd name="connsiteX1" fmla="*/ 1905 w 405768"/>
                      <a:gd name="connsiteY1" fmla="*/ 115253 h 198120"/>
                      <a:gd name="connsiteX2" fmla="*/ 25717 w 405768"/>
                      <a:gd name="connsiteY2" fmla="*/ 198120 h 198120"/>
                      <a:gd name="connsiteX3" fmla="*/ 405765 w 405768"/>
                      <a:gd name="connsiteY3" fmla="*/ 84773 h 198120"/>
                      <a:gd name="connsiteX4" fmla="*/ 376238 w 405768"/>
                      <a:gd name="connsiteY4" fmla="*/ 0 h 198120"/>
                      <a:gd name="connsiteX5" fmla="*/ 0 w 405768"/>
                      <a:gd name="connsiteY5" fmla="*/ 95250 h 1981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05768" h="198120">
                        <a:moveTo>
                          <a:pt x="0" y="95250"/>
                        </a:moveTo>
                        <a:lnTo>
                          <a:pt x="1905" y="115253"/>
                        </a:lnTo>
                        <a:cubicBezTo>
                          <a:pt x="1905" y="115253"/>
                          <a:pt x="26670" y="140018"/>
                          <a:pt x="25717" y="198120"/>
                        </a:cubicBezTo>
                        <a:lnTo>
                          <a:pt x="405765" y="84773"/>
                        </a:lnTo>
                        <a:cubicBezTo>
                          <a:pt x="405765" y="84773"/>
                          <a:pt x="406718" y="25717"/>
                          <a:pt x="376238" y="0"/>
                        </a:cubicBezTo>
                        <a:lnTo>
                          <a:pt x="0" y="95250"/>
                        </a:lnTo>
                        <a:close/>
                      </a:path>
                    </a:pathLst>
                  </a:custGeom>
                  <a:solidFill>
                    <a:srgbClr val="F0F0F0">
                      <a:alpha val="30000"/>
                    </a:srgb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06" name="图形 132"/>
                  <p:cNvSpPr/>
                  <p:nvPr/>
                </p:nvSpPr>
                <p:spPr>
                  <a:xfrm>
                    <a:off x="3586162" y="2227897"/>
                    <a:ext cx="405768" cy="198120"/>
                  </a:xfrm>
                  <a:custGeom>
                    <a:avLst/>
                    <a:gdLst>
                      <a:gd name="connsiteX0" fmla="*/ 0 w 405768"/>
                      <a:gd name="connsiteY0" fmla="*/ 95250 h 198120"/>
                      <a:gd name="connsiteX1" fmla="*/ 1905 w 405768"/>
                      <a:gd name="connsiteY1" fmla="*/ 115253 h 198120"/>
                      <a:gd name="connsiteX2" fmla="*/ 25717 w 405768"/>
                      <a:gd name="connsiteY2" fmla="*/ 198120 h 198120"/>
                      <a:gd name="connsiteX3" fmla="*/ 405765 w 405768"/>
                      <a:gd name="connsiteY3" fmla="*/ 84773 h 198120"/>
                      <a:gd name="connsiteX4" fmla="*/ 376238 w 405768"/>
                      <a:gd name="connsiteY4" fmla="*/ 0 h 198120"/>
                      <a:gd name="connsiteX5" fmla="*/ 0 w 405768"/>
                      <a:gd name="connsiteY5" fmla="*/ 95250 h 1981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05768" h="198120">
                        <a:moveTo>
                          <a:pt x="0" y="95250"/>
                        </a:moveTo>
                        <a:lnTo>
                          <a:pt x="1905" y="115253"/>
                        </a:lnTo>
                        <a:cubicBezTo>
                          <a:pt x="1905" y="115253"/>
                          <a:pt x="26670" y="140018"/>
                          <a:pt x="25717" y="198120"/>
                        </a:cubicBezTo>
                        <a:lnTo>
                          <a:pt x="405765" y="84773"/>
                        </a:lnTo>
                        <a:cubicBezTo>
                          <a:pt x="405765" y="84773"/>
                          <a:pt x="406718" y="25717"/>
                          <a:pt x="376238" y="0"/>
                        </a:cubicBezTo>
                        <a:lnTo>
                          <a:pt x="0" y="95250"/>
                        </a:lnTo>
                        <a:close/>
                      </a:path>
                    </a:pathLst>
                  </a:custGeom>
                  <a:solidFill>
                    <a:srgbClr val="F0F0F0">
                      <a:alpha val="30000"/>
                    </a:srgb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07" name="图形 132"/>
                  <p:cNvSpPr/>
                  <p:nvPr/>
                </p:nvSpPr>
                <p:spPr>
                  <a:xfrm>
                    <a:off x="3586162" y="2227897"/>
                    <a:ext cx="405768" cy="198120"/>
                  </a:xfrm>
                  <a:custGeom>
                    <a:avLst/>
                    <a:gdLst>
                      <a:gd name="connsiteX0" fmla="*/ 0 w 405768"/>
                      <a:gd name="connsiteY0" fmla="*/ 95250 h 198120"/>
                      <a:gd name="connsiteX1" fmla="*/ 1905 w 405768"/>
                      <a:gd name="connsiteY1" fmla="*/ 115253 h 198120"/>
                      <a:gd name="connsiteX2" fmla="*/ 25717 w 405768"/>
                      <a:gd name="connsiteY2" fmla="*/ 198120 h 198120"/>
                      <a:gd name="connsiteX3" fmla="*/ 405765 w 405768"/>
                      <a:gd name="connsiteY3" fmla="*/ 84773 h 198120"/>
                      <a:gd name="connsiteX4" fmla="*/ 376238 w 405768"/>
                      <a:gd name="connsiteY4" fmla="*/ 0 h 198120"/>
                      <a:gd name="connsiteX5" fmla="*/ 0 w 405768"/>
                      <a:gd name="connsiteY5" fmla="*/ 95250 h 1981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05768" h="198120">
                        <a:moveTo>
                          <a:pt x="0" y="95250"/>
                        </a:moveTo>
                        <a:lnTo>
                          <a:pt x="1905" y="115253"/>
                        </a:lnTo>
                        <a:cubicBezTo>
                          <a:pt x="1905" y="115253"/>
                          <a:pt x="26670" y="140018"/>
                          <a:pt x="25717" y="198120"/>
                        </a:cubicBezTo>
                        <a:lnTo>
                          <a:pt x="405765" y="84773"/>
                        </a:lnTo>
                        <a:cubicBezTo>
                          <a:pt x="405765" y="84773"/>
                          <a:pt x="406718" y="25717"/>
                          <a:pt x="376238" y="0"/>
                        </a:cubicBezTo>
                        <a:lnTo>
                          <a:pt x="0" y="95250"/>
                        </a:lnTo>
                        <a:close/>
                      </a:path>
                    </a:pathLst>
                  </a:custGeom>
                  <a:solidFill>
                    <a:srgbClr val="F0F0F0">
                      <a:alpha val="50000"/>
                    </a:srgb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08" name="图形 132"/>
                  <p:cNvSpPr/>
                  <p:nvPr/>
                </p:nvSpPr>
                <p:spPr>
                  <a:xfrm>
                    <a:off x="3586162" y="2227897"/>
                    <a:ext cx="405768" cy="198120"/>
                  </a:xfrm>
                  <a:custGeom>
                    <a:avLst/>
                    <a:gdLst>
                      <a:gd name="connsiteX0" fmla="*/ 0 w 405768"/>
                      <a:gd name="connsiteY0" fmla="*/ 95250 h 198120"/>
                      <a:gd name="connsiteX1" fmla="*/ 1905 w 405768"/>
                      <a:gd name="connsiteY1" fmla="*/ 115253 h 198120"/>
                      <a:gd name="connsiteX2" fmla="*/ 25717 w 405768"/>
                      <a:gd name="connsiteY2" fmla="*/ 198120 h 198120"/>
                      <a:gd name="connsiteX3" fmla="*/ 405765 w 405768"/>
                      <a:gd name="connsiteY3" fmla="*/ 84773 h 198120"/>
                      <a:gd name="connsiteX4" fmla="*/ 376238 w 405768"/>
                      <a:gd name="connsiteY4" fmla="*/ 0 h 198120"/>
                      <a:gd name="connsiteX5" fmla="*/ 0 w 405768"/>
                      <a:gd name="connsiteY5" fmla="*/ 95250 h 1981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05768" h="198120">
                        <a:moveTo>
                          <a:pt x="0" y="95250"/>
                        </a:moveTo>
                        <a:lnTo>
                          <a:pt x="1905" y="115253"/>
                        </a:lnTo>
                        <a:cubicBezTo>
                          <a:pt x="1905" y="115253"/>
                          <a:pt x="26670" y="140018"/>
                          <a:pt x="25717" y="198120"/>
                        </a:cubicBezTo>
                        <a:lnTo>
                          <a:pt x="405765" y="84773"/>
                        </a:lnTo>
                        <a:cubicBezTo>
                          <a:pt x="405765" y="84773"/>
                          <a:pt x="406718" y="25717"/>
                          <a:pt x="376238" y="0"/>
                        </a:cubicBezTo>
                        <a:lnTo>
                          <a:pt x="0" y="95250"/>
                        </a:lnTo>
                        <a:close/>
                      </a:path>
                    </a:pathLst>
                  </a:custGeom>
                  <a:solidFill>
                    <a:srgbClr val="F0F0F0">
                      <a:alpha val="50000"/>
                    </a:srgb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09" name="图形 132"/>
                  <p:cNvSpPr/>
                  <p:nvPr/>
                </p:nvSpPr>
                <p:spPr>
                  <a:xfrm>
                    <a:off x="3586162" y="2227897"/>
                    <a:ext cx="405768" cy="198120"/>
                  </a:xfrm>
                  <a:custGeom>
                    <a:avLst/>
                    <a:gdLst>
                      <a:gd name="connsiteX0" fmla="*/ 0 w 405768"/>
                      <a:gd name="connsiteY0" fmla="*/ 95250 h 198120"/>
                      <a:gd name="connsiteX1" fmla="*/ 1905 w 405768"/>
                      <a:gd name="connsiteY1" fmla="*/ 115253 h 198120"/>
                      <a:gd name="connsiteX2" fmla="*/ 25717 w 405768"/>
                      <a:gd name="connsiteY2" fmla="*/ 198120 h 198120"/>
                      <a:gd name="connsiteX3" fmla="*/ 405765 w 405768"/>
                      <a:gd name="connsiteY3" fmla="*/ 84773 h 198120"/>
                      <a:gd name="connsiteX4" fmla="*/ 376238 w 405768"/>
                      <a:gd name="connsiteY4" fmla="*/ 0 h 198120"/>
                      <a:gd name="connsiteX5" fmla="*/ 0 w 405768"/>
                      <a:gd name="connsiteY5" fmla="*/ 95250 h 1981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05768" h="198120">
                        <a:moveTo>
                          <a:pt x="0" y="95250"/>
                        </a:moveTo>
                        <a:lnTo>
                          <a:pt x="1905" y="115253"/>
                        </a:lnTo>
                        <a:cubicBezTo>
                          <a:pt x="1905" y="115253"/>
                          <a:pt x="26670" y="140018"/>
                          <a:pt x="25717" y="198120"/>
                        </a:cubicBezTo>
                        <a:lnTo>
                          <a:pt x="405765" y="84773"/>
                        </a:lnTo>
                        <a:cubicBezTo>
                          <a:pt x="405765" y="84773"/>
                          <a:pt x="406718" y="25717"/>
                          <a:pt x="376238" y="0"/>
                        </a:cubicBezTo>
                        <a:lnTo>
                          <a:pt x="0" y="95250"/>
                        </a:lnTo>
                        <a:close/>
                      </a:path>
                    </a:pathLst>
                  </a:custGeom>
                  <a:solidFill>
                    <a:srgbClr val="F0F0F0">
                      <a:alpha val="30000"/>
                    </a:srgb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10" name="图形 132"/>
                  <p:cNvSpPr/>
                  <p:nvPr/>
                </p:nvSpPr>
                <p:spPr>
                  <a:xfrm>
                    <a:off x="3500437" y="2191702"/>
                    <a:ext cx="469582" cy="151447"/>
                  </a:xfrm>
                  <a:custGeom>
                    <a:avLst/>
                    <a:gdLst>
                      <a:gd name="connsiteX0" fmla="*/ 469583 w 469582"/>
                      <a:gd name="connsiteY0" fmla="*/ 40958 h 151447"/>
                      <a:gd name="connsiteX1" fmla="*/ 87630 w 469582"/>
                      <a:gd name="connsiteY1" fmla="*/ 151448 h 151447"/>
                      <a:gd name="connsiteX2" fmla="*/ 3810 w 469582"/>
                      <a:gd name="connsiteY2" fmla="*/ 91440 h 151447"/>
                      <a:gd name="connsiteX3" fmla="*/ 953 w 469582"/>
                      <a:gd name="connsiteY3" fmla="*/ 87630 h 151447"/>
                      <a:gd name="connsiteX4" fmla="*/ 0 w 469582"/>
                      <a:gd name="connsiteY4" fmla="*/ 82868 h 151447"/>
                      <a:gd name="connsiteX5" fmla="*/ 1905 w 469582"/>
                      <a:gd name="connsiteY5" fmla="*/ 79058 h 151447"/>
                      <a:gd name="connsiteX6" fmla="*/ 292418 w 469582"/>
                      <a:gd name="connsiteY6" fmla="*/ 0 h 151447"/>
                      <a:gd name="connsiteX7" fmla="*/ 466725 w 469582"/>
                      <a:gd name="connsiteY7" fmla="*/ 30480 h 151447"/>
                      <a:gd name="connsiteX8" fmla="*/ 469583 w 469582"/>
                      <a:gd name="connsiteY8" fmla="*/ 40958 h 1514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69582" h="151447">
                        <a:moveTo>
                          <a:pt x="469583" y="40958"/>
                        </a:moveTo>
                        <a:lnTo>
                          <a:pt x="87630" y="151448"/>
                        </a:lnTo>
                        <a:lnTo>
                          <a:pt x="3810" y="91440"/>
                        </a:lnTo>
                        <a:cubicBezTo>
                          <a:pt x="2858" y="90488"/>
                          <a:pt x="1905" y="89535"/>
                          <a:pt x="953" y="87630"/>
                        </a:cubicBezTo>
                        <a:lnTo>
                          <a:pt x="0" y="82868"/>
                        </a:lnTo>
                        <a:cubicBezTo>
                          <a:pt x="0" y="80963"/>
                          <a:pt x="0" y="79058"/>
                          <a:pt x="1905" y="79058"/>
                        </a:cubicBezTo>
                        <a:lnTo>
                          <a:pt x="292418" y="0"/>
                        </a:lnTo>
                        <a:lnTo>
                          <a:pt x="466725" y="30480"/>
                        </a:lnTo>
                        <a:lnTo>
                          <a:pt x="469583" y="40958"/>
                        </a:lnTo>
                        <a:close/>
                      </a:path>
                    </a:pathLst>
                  </a:custGeom>
                  <a:solidFill>
                    <a:srgbClr val="85B4E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11" name="图形 132"/>
                  <p:cNvSpPr/>
                  <p:nvPr/>
                </p:nvSpPr>
                <p:spPr>
                  <a:xfrm>
                    <a:off x="3500437" y="2191702"/>
                    <a:ext cx="469582" cy="151447"/>
                  </a:xfrm>
                  <a:custGeom>
                    <a:avLst/>
                    <a:gdLst>
                      <a:gd name="connsiteX0" fmla="*/ 0 w 469582"/>
                      <a:gd name="connsiteY0" fmla="*/ 82868 h 151447"/>
                      <a:gd name="connsiteX1" fmla="*/ 1905 w 469582"/>
                      <a:gd name="connsiteY1" fmla="*/ 88583 h 151447"/>
                      <a:gd name="connsiteX2" fmla="*/ 4763 w 469582"/>
                      <a:gd name="connsiteY2" fmla="*/ 92393 h 151447"/>
                      <a:gd name="connsiteX3" fmla="*/ 87630 w 469582"/>
                      <a:gd name="connsiteY3" fmla="*/ 151448 h 151447"/>
                      <a:gd name="connsiteX4" fmla="*/ 469583 w 469582"/>
                      <a:gd name="connsiteY4" fmla="*/ 40958 h 151447"/>
                      <a:gd name="connsiteX5" fmla="*/ 466725 w 469582"/>
                      <a:gd name="connsiteY5" fmla="*/ 30480 h 151447"/>
                      <a:gd name="connsiteX6" fmla="*/ 292418 w 469582"/>
                      <a:gd name="connsiteY6" fmla="*/ 0 h 151447"/>
                      <a:gd name="connsiteX7" fmla="*/ 51435 w 469582"/>
                      <a:gd name="connsiteY7" fmla="*/ 65723 h 151447"/>
                      <a:gd name="connsiteX8" fmla="*/ 1905 w 469582"/>
                      <a:gd name="connsiteY8" fmla="*/ 79058 h 151447"/>
                      <a:gd name="connsiteX9" fmla="*/ 0 w 469582"/>
                      <a:gd name="connsiteY9" fmla="*/ 82868 h 1514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469582" h="151447">
                        <a:moveTo>
                          <a:pt x="0" y="82868"/>
                        </a:moveTo>
                        <a:lnTo>
                          <a:pt x="1905" y="88583"/>
                        </a:lnTo>
                        <a:cubicBezTo>
                          <a:pt x="1905" y="90488"/>
                          <a:pt x="2858" y="91440"/>
                          <a:pt x="4763" y="92393"/>
                        </a:cubicBezTo>
                        <a:lnTo>
                          <a:pt x="87630" y="151448"/>
                        </a:lnTo>
                        <a:lnTo>
                          <a:pt x="469583" y="40958"/>
                        </a:lnTo>
                        <a:lnTo>
                          <a:pt x="466725" y="30480"/>
                        </a:lnTo>
                        <a:lnTo>
                          <a:pt x="292418" y="0"/>
                        </a:lnTo>
                        <a:lnTo>
                          <a:pt x="51435" y="65723"/>
                        </a:lnTo>
                        <a:lnTo>
                          <a:pt x="1905" y="79058"/>
                        </a:lnTo>
                        <a:cubicBezTo>
                          <a:pt x="0" y="79058"/>
                          <a:pt x="0" y="80963"/>
                          <a:pt x="0" y="82868"/>
                        </a:cubicBezTo>
                        <a:close/>
                      </a:path>
                    </a:pathLst>
                  </a:custGeom>
                  <a:solidFill>
                    <a:srgbClr val="85B4E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12" name="图形 132"/>
                  <p:cNvSpPr/>
                  <p:nvPr/>
                </p:nvSpPr>
                <p:spPr>
                  <a:xfrm>
                    <a:off x="3500437" y="2257425"/>
                    <a:ext cx="87629" cy="85725"/>
                  </a:xfrm>
                  <a:custGeom>
                    <a:avLst/>
                    <a:gdLst>
                      <a:gd name="connsiteX0" fmla="*/ 0 w 87629"/>
                      <a:gd name="connsiteY0" fmla="*/ 17145 h 85725"/>
                      <a:gd name="connsiteX1" fmla="*/ 1905 w 87629"/>
                      <a:gd name="connsiteY1" fmla="*/ 22860 h 85725"/>
                      <a:gd name="connsiteX2" fmla="*/ 4763 w 87629"/>
                      <a:gd name="connsiteY2" fmla="*/ 26670 h 85725"/>
                      <a:gd name="connsiteX3" fmla="*/ 87630 w 87629"/>
                      <a:gd name="connsiteY3" fmla="*/ 85725 h 85725"/>
                      <a:gd name="connsiteX4" fmla="*/ 86678 w 87629"/>
                      <a:gd name="connsiteY4" fmla="*/ 77153 h 85725"/>
                      <a:gd name="connsiteX5" fmla="*/ 83820 w 87629"/>
                      <a:gd name="connsiteY5" fmla="*/ 53340 h 85725"/>
                      <a:gd name="connsiteX6" fmla="*/ 51435 w 87629"/>
                      <a:gd name="connsiteY6" fmla="*/ 0 h 85725"/>
                      <a:gd name="connsiteX7" fmla="*/ 1905 w 87629"/>
                      <a:gd name="connsiteY7" fmla="*/ 13335 h 85725"/>
                      <a:gd name="connsiteX8" fmla="*/ 0 w 87629"/>
                      <a:gd name="connsiteY8" fmla="*/ 17145 h 857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87629" h="85725">
                        <a:moveTo>
                          <a:pt x="0" y="17145"/>
                        </a:moveTo>
                        <a:lnTo>
                          <a:pt x="1905" y="22860"/>
                        </a:lnTo>
                        <a:cubicBezTo>
                          <a:pt x="1905" y="24765"/>
                          <a:pt x="2858" y="25717"/>
                          <a:pt x="4763" y="26670"/>
                        </a:cubicBezTo>
                        <a:lnTo>
                          <a:pt x="87630" y="85725"/>
                        </a:lnTo>
                        <a:lnTo>
                          <a:pt x="86678" y="77153"/>
                        </a:lnTo>
                        <a:lnTo>
                          <a:pt x="83820" y="53340"/>
                        </a:lnTo>
                        <a:lnTo>
                          <a:pt x="51435" y="0"/>
                        </a:lnTo>
                        <a:lnTo>
                          <a:pt x="1905" y="13335"/>
                        </a:lnTo>
                        <a:cubicBezTo>
                          <a:pt x="0" y="13335"/>
                          <a:pt x="0" y="15240"/>
                          <a:pt x="0" y="17145"/>
                        </a:cubicBezTo>
                        <a:close/>
                      </a:path>
                    </a:pathLst>
                  </a:custGeom>
                  <a:solidFill>
                    <a:srgbClr val="85B4E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13" name="图形 132"/>
                  <p:cNvSpPr/>
                  <p:nvPr/>
                </p:nvSpPr>
                <p:spPr>
                  <a:xfrm>
                    <a:off x="3500913" y="2181225"/>
                    <a:ext cx="466248" cy="154305"/>
                  </a:xfrm>
                  <a:custGeom>
                    <a:avLst/>
                    <a:gdLst>
                      <a:gd name="connsiteX0" fmla="*/ 466249 w 466248"/>
                      <a:gd name="connsiteY0" fmla="*/ 40958 h 154305"/>
                      <a:gd name="connsiteX1" fmla="*/ 86201 w 466248"/>
                      <a:gd name="connsiteY1" fmla="*/ 154305 h 154305"/>
                      <a:gd name="connsiteX2" fmla="*/ 1429 w 466248"/>
                      <a:gd name="connsiteY2" fmla="*/ 95250 h 154305"/>
                      <a:gd name="connsiteX3" fmla="*/ 1429 w 466248"/>
                      <a:gd name="connsiteY3" fmla="*/ 89535 h 154305"/>
                      <a:gd name="connsiteX4" fmla="*/ 278606 w 466248"/>
                      <a:gd name="connsiteY4" fmla="*/ 2858 h 154305"/>
                      <a:gd name="connsiteX5" fmla="*/ 289084 w 466248"/>
                      <a:gd name="connsiteY5" fmla="*/ 0 h 154305"/>
                      <a:gd name="connsiteX6" fmla="*/ 466249 w 466248"/>
                      <a:gd name="connsiteY6" fmla="*/ 40958 h 1543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66248" h="154305">
                        <a:moveTo>
                          <a:pt x="466249" y="40958"/>
                        </a:moveTo>
                        <a:lnTo>
                          <a:pt x="86201" y="154305"/>
                        </a:lnTo>
                        <a:lnTo>
                          <a:pt x="1429" y="95250"/>
                        </a:lnTo>
                        <a:cubicBezTo>
                          <a:pt x="-476" y="93345"/>
                          <a:pt x="-476" y="90488"/>
                          <a:pt x="1429" y="89535"/>
                        </a:cubicBezTo>
                        <a:lnTo>
                          <a:pt x="278606" y="2858"/>
                        </a:lnTo>
                        <a:lnTo>
                          <a:pt x="289084" y="0"/>
                        </a:lnTo>
                        <a:lnTo>
                          <a:pt x="466249" y="40958"/>
                        </a:lnTo>
                        <a:close/>
                      </a:path>
                    </a:pathLst>
                  </a:custGeom>
                  <a:solidFill>
                    <a:srgbClr val="ADE7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14" name="图形 132"/>
                  <p:cNvSpPr/>
                  <p:nvPr/>
                </p:nvSpPr>
                <p:spPr>
                  <a:xfrm>
                    <a:off x="3500913" y="2181225"/>
                    <a:ext cx="466248" cy="154305"/>
                  </a:xfrm>
                  <a:custGeom>
                    <a:avLst/>
                    <a:gdLst>
                      <a:gd name="connsiteX0" fmla="*/ 466249 w 466248"/>
                      <a:gd name="connsiteY0" fmla="*/ 40958 h 154305"/>
                      <a:gd name="connsiteX1" fmla="*/ 86201 w 466248"/>
                      <a:gd name="connsiteY1" fmla="*/ 154305 h 154305"/>
                      <a:gd name="connsiteX2" fmla="*/ 1429 w 466248"/>
                      <a:gd name="connsiteY2" fmla="*/ 95250 h 154305"/>
                      <a:gd name="connsiteX3" fmla="*/ 1429 w 466248"/>
                      <a:gd name="connsiteY3" fmla="*/ 89535 h 154305"/>
                      <a:gd name="connsiteX4" fmla="*/ 278606 w 466248"/>
                      <a:gd name="connsiteY4" fmla="*/ 2858 h 154305"/>
                      <a:gd name="connsiteX5" fmla="*/ 289084 w 466248"/>
                      <a:gd name="connsiteY5" fmla="*/ 0 h 154305"/>
                      <a:gd name="connsiteX6" fmla="*/ 466249 w 466248"/>
                      <a:gd name="connsiteY6" fmla="*/ 40958 h 1543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66248" h="154305">
                        <a:moveTo>
                          <a:pt x="466249" y="40958"/>
                        </a:moveTo>
                        <a:lnTo>
                          <a:pt x="86201" y="154305"/>
                        </a:lnTo>
                        <a:lnTo>
                          <a:pt x="1429" y="95250"/>
                        </a:lnTo>
                        <a:cubicBezTo>
                          <a:pt x="-476" y="93345"/>
                          <a:pt x="-476" y="90488"/>
                          <a:pt x="1429" y="89535"/>
                        </a:cubicBezTo>
                        <a:lnTo>
                          <a:pt x="278606" y="2858"/>
                        </a:lnTo>
                        <a:lnTo>
                          <a:pt x="289084" y="0"/>
                        </a:lnTo>
                        <a:lnTo>
                          <a:pt x="466249" y="40958"/>
                        </a:lnTo>
                        <a:close/>
                      </a:path>
                    </a:pathLst>
                  </a:custGeom>
                  <a:solidFill>
                    <a:srgbClr val="85B4E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15" name="图形 132"/>
                  <p:cNvSpPr/>
                  <p:nvPr/>
                </p:nvSpPr>
                <p:spPr>
                  <a:xfrm>
                    <a:off x="3500538" y="2181225"/>
                    <a:ext cx="466623" cy="154305"/>
                  </a:xfrm>
                  <a:custGeom>
                    <a:avLst/>
                    <a:gdLst>
                      <a:gd name="connsiteX0" fmla="*/ 1803 w 466623"/>
                      <a:gd name="connsiteY0" fmla="*/ 95250 h 154305"/>
                      <a:gd name="connsiteX1" fmla="*/ 11328 w 466623"/>
                      <a:gd name="connsiteY1" fmla="*/ 101918 h 154305"/>
                      <a:gd name="connsiteX2" fmla="*/ 86576 w 466623"/>
                      <a:gd name="connsiteY2" fmla="*/ 154305 h 154305"/>
                      <a:gd name="connsiteX3" fmla="*/ 466623 w 466623"/>
                      <a:gd name="connsiteY3" fmla="*/ 40958 h 154305"/>
                      <a:gd name="connsiteX4" fmla="*/ 383756 w 466623"/>
                      <a:gd name="connsiteY4" fmla="*/ 21908 h 154305"/>
                      <a:gd name="connsiteX5" fmla="*/ 289458 w 466623"/>
                      <a:gd name="connsiteY5" fmla="*/ 0 h 154305"/>
                      <a:gd name="connsiteX6" fmla="*/ 278981 w 466623"/>
                      <a:gd name="connsiteY6" fmla="*/ 2858 h 154305"/>
                      <a:gd name="connsiteX7" fmla="*/ 1803 w 466623"/>
                      <a:gd name="connsiteY7" fmla="*/ 89535 h 154305"/>
                      <a:gd name="connsiteX8" fmla="*/ 1803 w 466623"/>
                      <a:gd name="connsiteY8" fmla="*/ 95250 h 1543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66623" h="154305">
                        <a:moveTo>
                          <a:pt x="1803" y="95250"/>
                        </a:moveTo>
                        <a:lnTo>
                          <a:pt x="11328" y="101918"/>
                        </a:lnTo>
                        <a:lnTo>
                          <a:pt x="86576" y="154305"/>
                        </a:lnTo>
                        <a:lnTo>
                          <a:pt x="466623" y="40958"/>
                        </a:lnTo>
                        <a:lnTo>
                          <a:pt x="383756" y="21908"/>
                        </a:lnTo>
                        <a:lnTo>
                          <a:pt x="289458" y="0"/>
                        </a:lnTo>
                        <a:lnTo>
                          <a:pt x="278981" y="2858"/>
                        </a:lnTo>
                        <a:lnTo>
                          <a:pt x="1803" y="89535"/>
                        </a:lnTo>
                        <a:cubicBezTo>
                          <a:pt x="-102" y="90488"/>
                          <a:pt x="-1054" y="93345"/>
                          <a:pt x="1803" y="95250"/>
                        </a:cubicBezTo>
                        <a:close/>
                      </a:path>
                    </a:pathLst>
                  </a:custGeom>
                  <a:solidFill>
                    <a:srgbClr val="85B4E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16" name="图形 132"/>
                  <p:cNvSpPr/>
                  <p:nvPr/>
                </p:nvSpPr>
                <p:spPr>
                  <a:xfrm>
                    <a:off x="3953826" y="2222182"/>
                    <a:ext cx="45884" cy="103822"/>
                  </a:xfrm>
                  <a:custGeom>
                    <a:avLst/>
                    <a:gdLst>
                      <a:gd name="connsiteX0" fmla="*/ 13335 w 45884"/>
                      <a:gd name="connsiteY0" fmla="*/ 0 h 103822"/>
                      <a:gd name="connsiteX1" fmla="*/ 45720 w 45884"/>
                      <a:gd name="connsiteY1" fmla="*/ 96202 h 103822"/>
                      <a:gd name="connsiteX2" fmla="*/ 41910 w 45884"/>
                      <a:gd name="connsiteY2" fmla="*/ 100965 h 103822"/>
                      <a:gd name="connsiteX3" fmla="*/ 32385 w 45884"/>
                      <a:gd name="connsiteY3" fmla="*/ 103823 h 103822"/>
                      <a:gd name="connsiteX4" fmla="*/ 30480 w 45884"/>
                      <a:gd name="connsiteY4" fmla="*/ 58102 h 103822"/>
                      <a:gd name="connsiteX5" fmla="*/ 0 w 45884"/>
                      <a:gd name="connsiteY5" fmla="*/ 3810 h 103822"/>
                      <a:gd name="connsiteX6" fmla="*/ 13335 w 45884"/>
                      <a:gd name="connsiteY6" fmla="*/ 0 h 1038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5884" h="103822">
                        <a:moveTo>
                          <a:pt x="13335" y="0"/>
                        </a:moveTo>
                        <a:cubicBezTo>
                          <a:pt x="13335" y="0"/>
                          <a:pt x="48578" y="40005"/>
                          <a:pt x="45720" y="96202"/>
                        </a:cubicBezTo>
                        <a:cubicBezTo>
                          <a:pt x="45720" y="99060"/>
                          <a:pt x="43815" y="100965"/>
                          <a:pt x="41910" y="100965"/>
                        </a:cubicBezTo>
                        <a:lnTo>
                          <a:pt x="32385" y="103823"/>
                        </a:lnTo>
                        <a:cubicBezTo>
                          <a:pt x="32385" y="103823"/>
                          <a:pt x="39053" y="88583"/>
                          <a:pt x="30480" y="58102"/>
                        </a:cubicBezTo>
                        <a:cubicBezTo>
                          <a:pt x="21908" y="27622"/>
                          <a:pt x="10478" y="8572"/>
                          <a:pt x="0" y="3810"/>
                        </a:cubicBezTo>
                        <a:lnTo>
                          <a:pt x="13335" y="0"/>
                        </a:lnTo>
                        <a:close/>
                      </a:path>
                    </a:pathLst>
                  </a:custGeom>
                  <a:solidFill>
                    <a:srgbClr val="85B4E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17" name="图形 132"/>
                  <p:cNvSpPr/>
                  <p:nvPr/>
                </p:nvSpPr>
                <p:spPr>
                  <a:xfrm>
                    <a:off x="3953826" y="2222182"/>
                    <a:ext cx="45884" cy="103822"/>
                  </a:xfrm>
                  <a:custGeom>
                    <a:avLst/>
                    <a:gdLst>
                      <a:gd name="connsiteX0" fmla="*/ 13335 w 45884"/>
                      <a:gd name="connsiteY0" fmla="*/ 0 h 103822"/>
                      <a:gd name="connsiteX1" fmla="*/ 45720 w 45884"/>
                      <a:gd name="connsiteY1" fmla="*/ 96202 h 103822"/>
                      <a:gd name="connsiteX2" fmla="*/ 41910 w 45884"/>
                      <a:gd name="connsiteY2" fmla="*/ 100965 h 103822"/>
                      <a:gd name="connsiteX3" fmla="*/ 32385 w 45884"/>
                      <a:gd name="connsiteY3" fmla="*/ 103823 h 103822"/>
                      <a:gd name="connsiteX4" fmla="*/ 30480 w 45884"/>
                      <a:gd name="connsiteY4" fmla="*/ 58102 h 103822"/>
                      <a:gd name="connsiteX5" fmla="*/ 0 w 45884"/>
                      <a:gd name="connsiteY5" fmla="*/ 3810 h 103822"/>
                      <a:gd name="connsiteX6" fmla="*/ 13335 w 45884"/>
                      <a:gd name="connsiteY6" fmla="*/ 0 h 1038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5884" h="103822">
                        <a:moveTo>
                          <a:pt x="13335" y="0"/>
                        </a:moveTo>
                        <a:cubicBezTo>
                          <a:pt x="13335" y="0"/>
                          <a:pt x="48578" y="40005"/>
                          <a:pt x="45720" y="96202"/>
                        </a:cubicBezTo>
                        <a:cubicBezTo>
                          <a:pt x="45720" y="99060"/>
                          <a:pt x="43815" y="100965"/>
                          <a:pt x="41910" y="100965"/>
                        </a:cubicBezTo>
                        <a:lnTo>
                          <a:pt x="32385" y="103823"/>
                        </a:lnTo>
                        <a:cubicBezTo>
                          <a:pt x="32385" y="103823"/>
                          <a:pt x="39053" y="88583"/>
                          <a:pt x="30480" y="58102"/>
                        </a:cubicBezTo>
                        <a:cubicBezTo>
                          <a:pt x="21908" y="27622"/>
                          <a:pt x="10478" y="8572"/>
                          <a:pt x="0" y="3810"/>
                        </a:cubicBezTo>
                        <a:lnTo>
                          <a:pt x="13335" y="0"/>
                        </a:lnTo>
                        <a:close/>
                      </a:path>
                    </a:pathLst>
                  </a:custGeom>
                  <a:solidFill>
                    <a:srgbClr val="85B4E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18" name="图形 132"/>
                  <p:cNvSpPr/>
                  <p:nvPr/>
                </p:nvSpPr>
                <p:spPr>
                  <a:xfrm>
                    <a:off x="3779519" y="2181225"/>
                    <a:ext cx="187642" cy="44767"/>
                  </a:xfrm>
                  <a:custGeom>
                    <a:avLst/>
                    <a:gdLst>
                      <a:gd name="connsiteX0" fmla="*/ 10478 w 187642"/>
                      <a:gd name="connsiteY0" fmla="*/ 0 h 44767"/>
                      <a:gd name="connsiteX1" fmla="*/ 187643 w 187642"/>
                      <a:gd name="connsiteY1" fmla="*/ 40958 h 44767"/>
                      <a:gd name="connsiteX2" fmla="*/ 174308 w 187642"/>
                      <a:gd name="connsiteY2" fmla="*/ 44768 h 44767"/>
                      <a:gd name="connsiteX3" fmla="*/ 0 w 187642"/>
                      <a:gd name="connsiteY3" fmla="*/ 2858 h 447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87642" h="44767">
                        <a:moveTo>
                          <a:pt x="10478" y="0"/>
                        </a:moveTo>
                        <a:lnTo>
                          <a:pt x="187643" y="40958"/>
                        </a:lnTo>
                        <a:lnTo>
                          <a:pt x="174308" y="44768"/>
                        </a:lnTo>
                        <a:lnTo>
                          <a:pt x="0" y="2858"/>
                        </a:lnTo>
                        <a:close/>
                      </a:path>
                    </a:pathLst>
                  </a:custGeom>
                  <a:solidFill>
                    <a:srgbClr val="85B4E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19" name="图形 132"/>
                  <p:cNvSpPr/>
                  <p:nvPr/>
                </p:nvSpPr>
                <p:spPr>
                  <a:xfrm>
                    <a:off x="3779519" y="2181225"/>
                    <a:ext cx="187642" cy="44767"/>
                  </a:xfrm>
                  <a:custGeom>
                    <a:avLst/>
                    <a:gdLst>
                      <a:gd name="connsiteX0" fmla="*/ 10478 w 187642"/>
                      <a:gd name="connsiteY0" fmla="*/ 0 h 44767"/>
                      <a:gd name="connsiteX1" fmla="*/ 187643 w 187642"/>
                      <a:gd name="connsiteY1" fmla="*/ 40958 h 44767"/>
                      <a:gd name="connsiteX2" fmla="*/ 174308 w 187642"/>
                      <a:gd name="connsiteY2" fmla="*/ 44768 h 44767"/>
                      <a:gd name="connsiteX3" fmla="*/ 0 w 187642"/>
                      <a:gd name="connsiteY3" fmla="*/ 2858 h 447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87642" h="44767">
                        <a:moveTo>
                          <a:pt x="10478" y="0"/>
                        </a:moveTo>
                        <a:lnTo>
                          <a:pt x="187643" y="40958"/>
                        </a:lnTo>
                        <a:lnTo>
                          <a:pt x="174308" y="44768"/>
                        </a:lnTo>
                        <a:lnTo>
                          <a:pt x="0" y="2858"/>
                        </a:lnTo>
                        <a:close/>
                      </a:path>
                    </a:pathLst>
                  </a:custGeom>
                  <a:solidFill>
                    <a:srgbClr val="85B4E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</p:grpSp>
          </p:grpSp>
        </p:grpSp>
        <p:sp>
          <p:nvSpPr>
            <p:cNvPr id="7" name="文本框 6"/>
            <p:cNvSpPr txBox="1"/>
            <p:nvPr/>
          </p:nvSpPr>
          <p:spPr>
            <a:xfrm>
              <a:off x="6178" y="3741"/>
              <a:ext cx="6527" cy="34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40000"/>
                </a:lnSpc>
              </a:pPr>
              <a:r>
                <a:rPr lang="en-US" altLang="zh-CN" sz="3200" b="1" spc="200">
                  <a:solidFill>
                    <a:schemeClr val="accent5">
                      <a:lumMod val="75000"/>
                    </a:schemeClr>
                  </a:solidFill>
                  <a:uFillTx/>
                  <a:latin typeface="+mj-ea"/>
                  <a:ea typeface="+mj-ea"/>
                  <a:cs typeface="+mj-ea"/>
                </a:rPr>
                <a:t>   </a:t>
              </a:r>
              <a:r>
                <a:rPr lang="zh-CN" altLang="en-US" sz="3200" b="1" spc="200">
                  <a:solidFill>
                    <a:srgbClr val="FF0000"/>
                  </a:solidFill>
                  <a:uFillTx/>
                  <a:latin typeface="+mj-ea"/>
                  <a:ea typeface="+mj-ea"/>
                  <a:cs typeface="+mj-ea"/>
                </a:rPr>
                <a:t>你能根据题中信息说出等量关系嘛？</a:t>
              </a:r>
            </a:p>
          </p:txBody>
        </p:sp>
      </p:grpSp>
      <p:grpSp>
        <p:nvGrpSpPr>
          <p:cNvPr id="2391" name="组合 2390" descr="7b0a202020202274657874626f78223a20227b5c2263617465676f72795f69645c223a31303530312c5c2269645c223a32303334333738377d220a7d0a"/>
          <p:cNvGrpSpPr/>
          <p:nvPr/>
        </p:nvGrpSpPr>
        <p:grpSpPr>
          <a:xfrm>
            <a:off x="1386840" y="5029835"/>
            <a:ext cx="9613900" cy="1230630"/>
            <a:chOff x="4882" y="3030"/>
            <a:chExt cx="8754" cy="4711"/>
          </a:xfrm>
        </p:grpSpPr>
        <p:grpSp>
          <p:nvGrpSpPr>
            <p:cNvPr id="2392" name="组合 2391"/>
            <p:cNvGrpSpPr/>
            <p:nvPr/>
          </p:nvGrpSpPr>
          <p:grpSpPr>
            <a:xfrm>
              <a:off x="4882" y="3030"/>
              <a:ext cx="8754" cy="4711"/>
              <a:chOff x="4882" y="3030"/>
              <a:chExt cx="8754" cy="4711"/>
            </a:xfrm>
          </p:grpSpPr>
          <p:sp>
            <p:nvSpPr>
              <p:cNvPr id="2393" name="图形 7681"/>
              <p:cNvSpPr/>
              <p:nvPr/>
            </p:nvSpPr>
            <p:spPr>
              <a:xfrm>
                <a:off x="4882" y="3382"/>
                <a:ext cx="15" cy="15"/>
              </a:xfrm>
              <a:custGeom>
                <a:avLst/>
                <a:gdLst/>
                <a:ahLst/>
                <a:cxnLst/>
                <a:rect l="l" t="t" r="r" b="b"/>
                <a:pathLst>
                  <a:path w="9525" h="9525"/>
                </a:pathLst>
              </a:custGeom>
              <a:noFill/>
              <a:ln w="7144" cap="rnd">
                <a:solidFill>
                  <a:srgbClr val="ED732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68" name="图形 8066"/>
              <p:cNvSpPr/>
              <p:nvPr/>
            </p:nvSpPr>
            <p:spPr>
              <a:xfrm>
                <a:off x="12197" y="6894"/>
                <a:ext cx="847" cy="847"/>
              </a:xfrm>
              <a:custGeom>
                <a:avLst/>
                <a:gdLst>
                  <a:gd name="connsiteX0" fmla="*/ 537591 w 537590"/>
                  <a:gd name="connsiteY0" fmla="*/ 268795 h 537590"/>
                  <a:gd name="connsiteX1" fmla="*/ 268795 w 537590"/>
                  <a:gd name="connsiteY1" fmla="*/ 537591 h 537590"/>
                  <a:gd name="connsiteX2" fmla="*/ 0 w 537590"/>
                  <a:gd name="connsiteY2" fmla="*/ 268795 h 537590"/>
                  <a:gd name="connsiteX3" fmla="*/ 268795 w 537590"/>
                  <a:gd name="connsiteY3" fmla="*/ 0 h 537590"/>
                  <a:gd name="connsiteX4" fmla="*/ 537591 w 537590"/>
                  <a:gd name="connsiteY4" fmla="*/ 268795 h 537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7590" h="537590">
                    <a:moveTo>
                      <a:pt x="537591" y="268795"/>
                    </a:moveTo>
                    <a:cubicBezTo>
                      <a:pt x="537591" y="417247"/>
                      <a:pt x="417247" y="537591"/>
                      <a:pt x="268795" y="537591"/>
                    </a:cubicBezTo>
                    <a:cubicBezTo>
                      <a:pt x="120344" y="537591"/>
                      <a:pt x="0" y="417247"/>
                      <a:pt x="0" y="268795"/>
                    </a:cubicBezTo>
                    <a:cubicBezTo>
                      <a:pt x="0" y="120344"/>
                      <a:pt x="120344" y="0"/>
                      <a:pt x="268795" y="0"/>
                    </a:cubicBezTo>
                    <a:cubicBezTo>
                      <a:pt x="417247" y="0"/>
                      <a:pt x="537591" y="120344"/>
                      <a:pt x="537591" y="268795"/>
                    </a:cubicBezTo>
                    <a:close/>
                  </a:path>
                </a:pathLst>
              </a:custGeom>
              <a:solidFill>
                <a:srgbClr val="FFE26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69" name="图形 8066"/>
              <p:cNvSpPr/>
              <p:nvPr/>
            </p:nvSpPr>
            <p:spPr>
              <a:xfrm>
                <a:off x="5602" y="3471"/>
                <a:ext cx="7422" cy="3846"/>
              </a:xfrm>
              <a:custGeom>
                <a:avLst/>
                <a:gdLst>
                  <a:gd name="connsiteX0" fmla="*/ 4713161 w 4713255"/>
                  <a:gd name="connsiteY0" fmla="*/ 2442496 h 2442495"/>
                  <a:gd name="connsiteX1" fmla="*/ 259937 w 4713255"/>
                  <a:gd name="connsiteY1" fmla="*/ 2442496 h 2442495"/>
                  <a:gd name="connsiteX2" fmla="*/ 0 w 4713255"/>
                  <a:gd name="connsiteY2" fmla="*/ 2182559 h 2442495"/>
                  <a:gd name="connsiteX3" fmla="*/ 0 w 4713255"/>
                  <a:gd name="connsiteY3" fmla="*/ 206692 h 2442495"/>
                  <a:gd name="connsiteX4" fmla="*/ 206693 w 4713255"/>
                  <a:gd name="connsiteY4" fmla="*/ 0 h 2442495"/>
                  <a:gd name="connsiteX5" fmla="*/ 4506564 w 4713255"/>
                  <a:gd name="connsiteY5" fmla="*/ 0 h 2442495"/>
                  <a:gd name="connsiteX6" fmla="*/ 4713256 w 4713255"/>
                  <a:gd name="connsiteY6" fmla="*/ 206692 h 2442495"/>
                  <a:gd name="connsiteX7" fmla="*/ 4713256 w 4713255"/>
                  <a:gd name="connsiteY7" fmla="*/ 2442496 h 24424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713255" h="2442495">
                    <a:moveTo>
                      <a:pt x="4713161" y="2442496"/>
                    </a:moveTo>
                    <a:lnTo>
                      <a:pt x="259937" y="2442496"/>
                    </a:lnTo>
                    <a:cubicBezTo>
                      <a:pt x="116396" y="2442496"/>
                      <a:pt x="0" y="2326100"/>
                      <a:pt x="0" y="2182559"/>
                    </a:cubicBezTo>
                    <a:lnTo>
                      <a:pt x="0" y="206692"/>
                    </a:lnTo>
                    <a:cubicBezTo>
                      <a:pt x="0" y="92583"/>
                      <a:pt x="92488" y="0"/>
                      <a:pt x="206693" y="0"/>
                    </a:cubicBezTo>
                    <a:lnTo>
                      <a:pt x="4506564" y="0"/>
                    </a:lnTo>
                    <a:cubicBezTo>
                      <a:pt x="4620673" y="0"/>
                      <a:pt x="4713256" y="92488"/>
                      <a:pt x="4713256" y="206692"/>
                    </a:cubicBezTo>
                    <a:lnTo>
                      <a:pt x="4713256" y="2442496"/>
                    </a:lnTo>
                    <a:close/>
                  </a:path>
                </a:pathLst>
              </a:custGeom>
              <a:solidFill>
                <a:srgbClr val="FFFE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70" name="图形 8066"/>
              <p:cNvSpPr/>
              <p:nvPr/>
            </p:nvSpPr>
            <p:spPr>
              <a:xfrm>
                <a:off x="5580" y="3067"/>
                <a:ext cx="811" cy="3693"/>
              </a:xfrm>
              <a:custGeom>
                <a:avLst/>
                <a:gdLst>
                  <a:gd name="connsiteX0" fmla="*/ 514731 w 514731"/>
                  <a:gd name="connsiteY0" fmla="*/ 257366 h 2345054"/>
                  <a:gd name="connsiteX1" fmla="*/ 257366 w 514731"/>
                  <a:gd name="connsiteY1" fmla="*/ 0 h 2345054"/>
                  <a:gd name="connsiteX2" fmla="*/ 0 w 514731"/>
                  <a:gd name="connsiteY2" fmla="*/ 257366 h 2345054"/>
                  <a:gd name="connsiteX3" fmla="*/ 0 w 514731"/>
                  <a:gd name="connsiteY3" fmla="*/ 1693736 h 2345054"/>
                  <a:gd name="connsiteX4" fmla="*/ 0 w 514731"/>
                  <a:gd name="connsiteY4" fmla="*/ 1693736 h 2345054"/>
                  <a:gd name="connsiteX5" fmla="*/ 0 w 514731"/>
                  <a:gd name="connsiteY5" fmla="*/ 2304288 h 2345054"/>
                  <a:gd name="connsiteX6" fmla="*/ 257366 w 514731"/>
                  <a:gd name="connsiteY6" fmla="*/ 2175701 h 2345054"/>
                  <a:gd name="connsiteX7" fmla="*/ 499300 w 514731"/>
                  <a:gd name="connsiteY7" fmla="*/ 2345055 h 2345054"/>
                  <a:gd name="connsiteX8" fmla="*/ 514350 w 514731"/>
                  <a:gd name="connsiteY8" fmla="*/ 1760411 h 2345054"/>
                  <a:gd name="connsiteX9" fmla="*/ 514731 w 514731"/>
                  <a:gd name="connsiteY9" fmla="*/ 1746980 h 2345054"/>
                  <a:gd name="connsiteX10" fmla="*/ 514731 w 514731"/>
                  <a:gd name="connsiteY10" fmla="*/ 257366 h 23450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14731" h="2345054">
                    <a:moveTo>
                      <a:pt x="514731" y="257366"/>
                    </a:moveTo>
                    <a:cubicBezTo>
                      <a:pt x="514731" y="115253"/>
                      <a:pt x="399479" y="0"/>
                      <a:pt x="257366" y="0"/>
                    </a:cubicBezTo>
                    <a:cubicBezTo>
                      <a:pt x="115253" y="0"/>
                      <a:pt x="0" y="115253"/>
                      <a:pt x="0" y="257366"/>
                    </a:cubicBezTo>
                    <a:lnTo>
                      <a:pt x="0" y="1693736"/>
                    </a:lnTo>
                    <a:lnTo>
                      <a:pt x="0" y="1693736"/>
                    </a:lnTo>
                    <a:lnTo>
                      <a:pt x="0" y="2304288"/>
                    </a:lnTo>
                    <a:cubicBezTo>
                      <a:pt x="0" y="2304288"/>
                      <a:pt x="99441" y="2180939"/>
                      <a:pt x="257366" y="2175701"/>
                    </a:cubicBezTo>
                    <a:cubicBezTo>
                      <a:pt x="415290" y="2170462"/>
                      <a:pt x="499300" y="2345055"/>
                      <a:pt x="499300" y="2345055"/>
                    </a:cubicBezTo>
                    <a:lnTo>
                      <a:pt x="514350" y="1760411"/>
                    </a:lnTo>
                    <a:cubicBezTo>
                      <a:pt x="514541" y="1755934"/>
                      <a:pt x="514731" y="1751552"/>
                      <a:pt x="514731" y="1746980"/>
                    </a:cubicBezTo>
                    <a:lnTo>
                      <a:pt x="514731" y="257366"/>
                    </a:lnTo>
                    <a:close/>
                  </a:path>
                </a:pathLst>
              </a:custGeom>
              <a:solidFill>
                <a:srgbClr val="FFE26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71" name="图形 8066"/>
              <p:cNvSpPr/>
              <p:nvPr/>
            </p:nvSpPr>
            <p:spPr>
              <a:xfrm>
                <a:off x="6574" y="4240"/>
                <a:ext cx="157" cy="154"/>
              </a:xfrm>
              <a:custGeom>
                <a:avLst/>
                <a:gdLst>
                  <a:gd name="connsiteX0" fmla="*/ 99441 w 99441"/>
                  <a:gd name="connsiteY0" fmla="*/ 0 h 97917"/>
                  <a:gd name="connsiteX1" fmla="*/ 99441 w 99441"/>
                  <a:gd name="connsiteY1" fmla="*/ 97917 h 97917"/>
                  <a:gd name="connsiteX2" fmla="*/ 0 w 99441"/>
                  <a:gd name="connsiteY2" fmla="*/ 97917 h 97917"/>
                  <a:gd name="connsiteX3" fmla="*/ 0 w 99441"/>
                  <a:gd name="connsiteY3" fmla="*/ 0 h 97917"/>
                  <a:gd name="connsiteX4" fmla="*/ 99441 w 99441"/>
                  <a:gd name="connsiteY4" fmla="*/ 0 h 979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9441" h="97917">
                    <a:moveTo>
                      <a:pt x="99441" y="0"/>
                    </a:moveTo>
                    <a:cubicBezTo>
                      <a:pt x="99441" y="34004"/>
                      <a:pt x="99441" y="64199"/>
                      <a:pt x="99441" y="97917"/>
                    </a:cubicBezTo>
                    <a:cubicBezTo>
                      <a:pt x="65437" y="97917"/>
                      <a:pt x="35243" y="97917"/>
                      <a:pt x="0" y="97917"/>
                    </a:cubicBezTo>
                    <a:cubicBezTo>
                      <a:pt x="0" y="66675"/>
                      <a:pt x="0" y="36481"/>
                      <a:pt x="0" y="0"/>
                    </a:cubicBezTo>
                    <a:cubicBezTo>
                      <a:pt x="29051" y="0"/>
                      <a:pt x="60960" y="0"/>
                      <a:pt x="9944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72" name="图形 8066"/>
              <p:cNvSpPr/>
              <p:nvPr/>
            </p:nvSpPr>
            <p:spPr>
              <a:xfrm>
                <a:off x="6572" y="4913"/>
                <a:ext cx="155" cy="159"/>
              </a:xfrm>
              <a:custGeom>
                <a:avLst/>
                <a:gdLst>
                  <a:gd name="connsiteX0" fmla="*/ 0 w 98488"/>
                  <a:gd name="connsiteY0" fmla="*/ 0 h 100869"/>
                  <a:gd name="connsiteX1" fmla="*/ 98488 w 98488"/>
                  <a:gd name="connsiteY1" fmla="*/ 0 h 100869"/>
                  <a:gd name="connsiteX2" fmla="*/ 98488 w 98488"/>
                  <a:gd name="connsiteY2" fmla="*/ 100870 h 100869"/>
                  <a:gd name="connsiteX3" fmla="*/ 0 w 98488"/>
                  <a:gd name="connsiteY3" fmla="*/ 100870 h 100869"/>
                  <a:gd name="connsiteX4" fmla="*/ 0 w 98488"/>
                  <a:gd name="connsiteY4" fmla="*/ 0 h 1008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8488" h="100869">
                    <a:moveTo>
                      <a:pt x="0" y="0"/>
                    </a:moveTo>
                    <a:cubicBezTo>
                      <a:pt x="35338" y="0"/>
                      <a:pt x="63627" y="0"/>
                      <a:pt x="98488" y="0"/>
                    </a:cubicBezTo>
                    <a:cubicBezTo>
                      <a:pt x="98488" y="31909"/>
                      <a:pt x="98488" y="63817"/>
                      <a:pt x="98488" y="100870"/>
                    </a:cubicBezTo>
                    <a:cubicBezTo>
                      <a:pt x="67913" y="100870"/>
                      <a:pt x="35814" y="100870"/>
                      <a:pt x="0" y="100870"/>
                    </a:cubicBezTo>
                    <a:cubicBezTo>
                      <a:pt x="0" y="68199"/>
                      <a:pt x="0" y="37909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73" name="图形 8066"/>
              <p:cNvSpPr/>
              <p:nvPr/>
            </p:nvSpPr>
            <p:spPr>
              <a:xfrm>
                <a:off x="6569" y="4583"/>
                <a:ext cx="161" cy="143"/>
              </a:xfrm>
              <a:custGeom>
                <a:avLst/>
                <a:gdLst>
                  <a:gd name="connsiteX0" fmla="*/ 0 w 102108"/>
                  <a:gd name="connsiteY0" fmla="*/ 90678 h 90678"/>
                  <a:gd name="connsiteX1" fmla="*/ 0 w 102108"/>
                  <a:gd name="connsiteY1" fmla="*/ 0 h 90678"/>
                  <a:gd name="connsiteX2" fmla="*/ 102108 w 102108"/>
                  <a:gd name="connsiteY2" fmla="*/ 0 h 90678"/>
                  <a:gd name="connsiteX3" fmla="*/ 102108 w 102108"/>
                  <a:gd name="connsiteY3" fmla="*/ 90678 h 90678"/>
                  <a:gd name="connsiteX4" fmla="*/ 0 w 102108"/>
                  <a:gd name="connsiteY4" fmla="*/ 90678 h 90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108" h="90678">
                    <a:moveTo>
                      <a:pt x="0" y="90678"/>
                    </a:moveTo>
                    <a:cubicBezTo>
                      <a:pt x="0" y="58293"/>
                      <a:pt x="0" y="32480"/>
                      <a:pt x="0" y="0"/>
                    </a:cubicBezTo>
                    <a:cubicBezTo>
                      <a:pt x="33623" y="0"/>
                      <a:pt x="65627" y="0"/>
                      <a:pt x="102108" y="0"/>
                    </a:cubicBezTo>
                    <a:cubicBezTo>
                      <a:pt x="102108" y="28289"/>
                      <a:pt x="102108" y="56102"/>
                      <a:pt x="102108" y="90678"/>
                    </a:cubicBezTo>
                    <a:cubicBezTo>
                      <a:pt x="70961" y="90678"/>
                      <a:pt x="38957" y="90678"/>
                      <a:pt x="0" y="90678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74" name="图形 8066"/>
              <p:cNvSpPr/>
              <p:nvPr/>
            </p:nvSpPr>
            <p:spPr>
              <a:xfrm>
                <a:off x="5565" y="3030"/>
                <a:ext cx="15" cy="15"/>
              </a:xfrm>
              <a:custGeom>
                <a:avLst/>
                <a:gdLst/>
                <a:ahLst/>
                <a:cxnLst/>
                <a:rect l="l" t="t" r="r" b="b"/>
                <a:pathLst>
                  <a:path w="9525" h="9525"/>
                </a:pathLst>
              </a:custGeom>
              <a:noFill/>
              <a:ln w="47625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75" name="图形 8066"/>
              <p:cNvSpPr/>
              <p:nvPr/>
            </p:nvSpPr>
            <p:spPr>
              <a:xfrm>
                <a:off x="5565" y="3030"/>
                <a:ext cx="15" cy="15"/>
              </a:xfrm>
              <a:custGeom>
                <a:avLst/>
                <a:gdLst/>
                <a:ahLst/>
                <a:cxnLst/>
                <a:rect l="l" t="t" r="r" b="b"/>
                <a:pathLst>
                  <a:path w="9525" h="9525"/>
                </a:pathLst>
              </a:custGeom>
              <a:noFill/>
              <a:ln w="47625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76" name="图形 8066"/>
              <p:cNvSpPr/>
              <p:nvPr/>
            </p:nvSpPr>
            <p:spPr>
              <a:xfrm>
                <a:off x="5602" y="3067"/>
                <a:ext cx="811" cy="4249"/>
              </a:xfrm>
              <a:custGeom>
                <a:avLst/>
                <a:gdLst>
                  <a:gd name="connsiteX0" fmla="*/ 257366 w 514731"/>
                  <a:gd name="connsiteY0" fmla="*/ 2698433 h 2698432"/>
                  <a:gd name="connsiteX1" fmla="*/ 257366 w 514731"/>
                  <a:gd name="connsiteY1" fmla="*/ 2698433 h 2698432"/>
                  <a:gd name="connsiteX2" fmla="*/ 0 w 514731"/>
                  <a:gd name="connsiteY2" fmla="*/ 2441067 h 2698432"/>
                  <a:gd name="connsiteX3" fmla="*/ 0 w 514731"/>
                  <a:gd name="connsiteY3" fmla="*/ 257366 h 2698432"/>
                  <a:gd name="connsiteX4" fmla="*/ 257366 w 514731"/>
                  <a:gd name="connsiteY4" fmla="*/ 0 h 2698432"/>
                  <a:gd name="connsiteX5" fmla="*/ 257366 w 514731"/>
                  <a:gd name="connsiteY5" fmla="*/ 0 h 2698432"/>
                  <a:gd name="connsiteX6" fmla="*/ 514731 w 514731"/>
                  <a:gd name="connsiteY6" fmla="*/ 257366 h 2698432"/>
                  <a:gd name="connsiteX7" fmla="*/ 514731 w 514731"/>
                  <a:gd name="connsiteY7" fmla="*/ 2441067 h 2698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14731" h="2698432">
                    <a:moveTo>
                      <a:pt x="257366" y="2698433"/>
                    </a:moveTo>
                    <a:lnTo>
                      <a:pt x="257366" y="2698433"/>
                    </a:lnTo>
                    <a:cubicBezTo>
                      <a:pt x="115253" y="2698433"/>
                      <a:pt x="0" y="2583180"/>
                      <a:pt x="0" y="2441067"/>
                    </a:cubicBezTo>
                    <a:lnTo>
                      <a:pt x="0" y="257366"/>
                    </a:lnTo>
                    <a:cubicBezTo>
                      <a:pt x="0" y="115253"/>
                      <a:pt x="115253" y="0"/>
                      <a:pt x="257366" y="0"/>
                    </a:cubicBezTo>
                    <a:lnTo>
                      <a:pt x="257366" y="0"/>
                    </a:lnTo>
                    <a:cubicBezTo>
                      <a:pt x="399479" y="0"/>
                      <a:pt x="514731" y="115253"/>
                      <a:pt x="514731" y="257366"/>
                    </a:cubicBezTo>
                    <a:lnTo>
                      <a:pt x="514731" y="2441067"/>
                    </a:lnTo>
                  </a:path>
                </a:pathLst>
              </a:custGeom>
              <a:noFill/>
              <a:ln w="47625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77" name="图形 8066"/>
              <p:cNvSpPr/>
              <p:nvPr/>
            </p:nvSpPr>
            <p:spPr>
              <a:xfrm>
                <a:off x="5602" y="6506"/>
                <a:ext cx="811" cy="811"/>
              </a:xfrm>
              <a:custGeom>
                <a:avLst/>
                <a:gdLst>
                  <a:gd name="connsiteX0" fmla="*/ 257366 w 514731"/>
                  <a:gd name="connsiteY0" fmla="*/ 514731 h 514730"/>
                  <a:gd name="connsiteX1" fmla="*/ 0 w 514731"/>
                  <a:gd name="connsiteY1" fmla="*/ 257366 h 514730"/>
                  <a:gd name="connsiteX2" fmla="*/ 257366 w 514731"/>
                  <a:gd name="connsiteY2" fmla="*/ 0 h 514730"/>
                  <a:gd name="connsiteX3" fmla="*/ 514731 w 514731"/>
                  <a:gd name="connsiteY3" fmla="*/ 257366 h 5147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4731" h="514730">
                    <a:moveTo>
                      <a:pt x="257366" y="514731"/>
                    </a:moveTo>
                    <a:cubicBezTo>
                      <a:pt x="115253" y="514731"/>
                      <a:pt x="0" y="399479"/>
                      <a:pt x="0" y="257366"/>
                    </a:cubicBezTo>
                    <a:cubicBezTo>
                      <a:pt x="0" y="115253"/>
                      <a:pt x="115253" y="0"/>
                      <a:pt x="257366" y="0"/>
                    </a:cubicBezTo>
                    <a:cubicBezTo>
                      <a:pt x="399479" y="0"/>
                      <a:pt x="514731" y="115253"/>
                      <a:pt x="514731" y="257366"/>
                    </a:cubicBezTo>
                  </a:path>
                </a:pathLst>
              </a:custGeom>
              <a:noFill/>
              <a:ln w="47625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78" name="图形 8066"/>
              <p:cNvSpPr/>
              <p:nvPr/>
            </p:nvSpPr>
            <p:spPr>
              <a:xfrm>
                <a:off x="12215" y="7317"/>
                <a:ext cx="810" cy="408"/>
              </a:xfrm>
              <a:custGeom>
                <a:avLst/>
                <a:gdLst>
                  <a:gd name="connsiteX0" fmla="*/ 514159 w 514166"/>
                  <a:gd name="connsiteY0" fmla="*/ 0 h 259373"/>
                  <a:gd name="connsiteX1" fmla="*/ 259366 w 514166"/>
                  <a:gd name="connsiteY1" fmla="*/ 259366 h 259373"/>
                  <a:gd name="connsiteX2" fmla="*/ 0 w 514166"/>
                  <a:gd name="connsiteY2" fmla="*/ 4001 h 2593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14166" h="259373">
                    <a:moveTo>
                      <a:pt x="514159" y="0"/>
                    </a:moveTo>
                    <a:cubicBezTo>
                      <a:pt x="515207" y="142113"/>
                      <a:pt x="401479" y="258223"/>
                      <a:pt x="259366" y="259366"/>
                    </a:cubicBezTo>
                    <a:cubicBezTo>
                      <a:pt x="117253" y="260414"/>
                      <a:pt x="1143" y="146114"/>
                      <a:pt x="0" y="4001"/>
                    </a:cubicBezTo>
                  </a:path>
                </a:pathLst>
              </a:custGeom>
              <a:noFill/>
              <a:ln w="47625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79" name="图形 8066"/>
              <p:cNvSpPr/>
              <p:nvPr/>
            </p:nvSpPr>
            <p:spPr>
              <a:xfrm>
                <a:off x="5565" y="3030"/>
                <a:ext cx="15" cy="15"/>
              </a:xfrm>
              <a:custGeom>
                <a:avLst/>
                <a:gdLst/>
                <a:ahLst/>
                <a:cxnLst/>
                <a:rect l="l" t="t" r="r" b="b"/>
                <a:pathLst>
                  <a:path w="9525" h="9525"/>
                </a:pathLst>
              </a:custGeom>
              <a:noFill/>
              <a:ln w="47625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80" name="图形 8066"/>
              <p:cNvSpPr/>
              <p:nvPr/>
            </p:nvSpPr>
            <p:spPr>
              <a:xfrm>
                <a:off x="5565" y="3030"/>
                <a:ext cx="15" cy="15"/>
              </a:xfrm>
              <a:custGeom>
                <a:avLst/>
                <a:gdLst/>
                <a:ahLst/>
                <a:cxnLst/>
                <a:rect l="l" t="t" r="r" b="b"/>
                <a:pathLst>
                  <a:path w="9525" h="9525"/>
                </a:pathLst>
              </a:custGeom>
              <a:noFill/>
              <a:ln w="47625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81" name="图形 8066"/>
              <p:cNvSpPr/>
              <p:nvPr/>
            </p:nvSpPr>
            <p:spPr>
              <a:xfrm>
                <a:off x="6008" y="3357"/>
                <a:ext cx="7040" cy="3961"/>
              </a:xfrm>
              <a:custGeom>
                <a:avLst/>
                <a:gdLst>
                  <a:gd name="connsiteX0" fmla="*/ 246602 w 4470279"/>
                  <a:gd name="connsiteY0" fmla="*/ 0 h 2514980"/>
                  <a:gd name="connsiteX1" fmla="*/ 390049 w 4470279"/>
                  <a:gd name="connsiteY1" fmla="*/ 64579 h 2514980"/>
                  <a:gd name="connsiteX2" fmla="*/ 4190429 w 4470279"/>
                  <a:gd name="connsiteY2" fmla="*/ 78867 h 2514980"/>
                  <a:gd name="connsiteX3" fmla="*/ 4470273 w 4470279"/>
                  <a:gd name="connsiteY3" fmla="*/ 361664 h 2514980"/>
                  <a:gd name="connsiteX4" fmla="*/ 4455795 w 4470279"/>
                  <a:gd name="connsiteY4" fmla="*/ 2514981 h 2514980"/>
                  <a:gd name="connsiteX5" fmla="*/ 0 w 4470279"/>
                  <a:gd name="connsiteY5" fmla="*/ 2514981 h 2514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470279" h="2514980">
                    <a:moveTo>
                      <a:pt x="246602" y="0"/>
                    </a:moveTo>
                    <a:cubicBezTo>
                      <a:pt x="246602" y="0"/>
                      <a:pt x="278987" y="63055"/>
                      <a:pt x="390049" y="64579"/>
                    </a:cubicBezTo>
                    <a:cubicBezTo>
                      <a:pt x="483013" y="65913"/>
                      <a:pt x="3281934" y="75724"/>
                      <a:pt x="4190429" y="78867"/>
                    </a:cubicBezTo>
                    <a:cubicBezTo>
                      <a:pt x="4345877" y="79439"/>
                      <a:pt x="4471321" y="206121"/>
                      <a:pt x="4470273" y="361664"/>
                    </a:cubicBezTo>
                    <a:lnTo>
                      <a:pt x="4455795" y="2514981"/>
                    </a:lnTo>
                    <a:lnTo>
                      <a:pt x="0" y="2514981"/>
                    </a:lnTo>
                  </a:path>
                </a:pathLst>
              </a:custGeom>
              <a:noFill/>
              <a:ln w="47625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8082" name="图形 8066"/>
              <p:cNvGrpSpPr/>
              <p:nvPr/>
            </p:nvGrpSpPr>
            <p:grpSpPr>
              <a:xfrm>
                <a:off x="13246" y="4554"/>
                <a:ext cx="390" cy="3092"/>
                <a:chOff x="8411104" y="2891503"/>
                <a:chExt cx="247809" cy="1963221"/>
              </a:xfrm>
            </p:grpSpPr>
            <p:sp>
              <p:nvSpPr>
                <p:cNvPr id="8083" name="任意多边形: 形状 8082"/>
                <p:cNvSpPr/>
                <p:nvPr/>
              </p:nvSpPr>
              <p:spPr>
                <a:xfrm>
                  <a:off x="8411104" y="2891503"/>
                  <a:ext cx="247809" cy="1963221"/>
                </a:xfrm>
                <a:custGeom>
                  <a:avLst/>
                  <a:gdLst>
                    <a:gd name="connsiteX0" fmla="*/ 42 w 247809"/>
                    <a:gd name="connsiteY0" fmla="*/ 883730 h 1963221"/>
                    <a:gd name="connsiteX1" fmla="*/ 42 w 247809"/>
                    <a:gd name="connsiteY1" fmla="*/ 117253 h 1963221"/>
                    <a:gd name="connsiteX2" fmla="*/ 124439 w 247809"/>
                    <a:gd name="connsiteY2" fmla="*/ 0 h 1963221"/>
                    <a:gd name="connsiteX3" fmla="*/ 247597 w 247809"/>
                    <a:gd name="connsiteY3" fmla="*/ 119825 h 1963221"/>
                    <a:gd name="connsiteX4" fmla="*/ 246359 w 247809"/>
                    <a:gd name="connsiteY4" fmla="*/ 1606677 h 1963221"/>
                    <a:gd name="connsiteX5" fmla="*/ 217879 w 247809"/>
                    <a:gd name="connsiteY5" fmla="*/ 1767555 h 1963221"/>
                    <a:gd name="connsiteX6" fmla="*/ 156538 w 247809"/>
                    <a:gd name="connsiteY6" fmla="*/ 1931194 h 1963221"/>
                    <a:gd name="connsiteX7" fmla="*/ 124058 w 247809"/>
                    <a:gd name="connsiteY7" fmla="*/ 1963198 h 1963221"/>
                    <a:gd name="connsiteX8" fmla="*/ 90816 w 247809"/>
                    <a:gd name="connsiteY8" fmla="*/ 1933290 h 1963221"/>
                    <a:gd name="connsiteX9" fmla="*/ 6519 w 247809"/>
                    <a:gd name="connsiteY9" fmla="*/ 1709452 h 1963221"/>
                    <a:gd name="connsiteX10" fmla="*/ 328 w 247809"/>
                    <a:gd name="connsiteY10" fmla="*/ 1650492 h 1963221"/>
                    <a:gd name="connsiteX11" fmla="*/ 42 w 247809"/>
                    <a:gd name="connsiteY11" fmla="*/ 883730 h 1963221"/>
                    <a:gd name="connsiteX12" fmla="*/ 183018 w 247809"/>
                    <a:gd name="connsiteY12" fmla="*/ 1651921 h 1963221"/>
                    <a:gd name="connsiteX13" fmla="*/ 183018 w 247809"/>
                    <a:gd name="connsiteY13" fmla="*/ 342519 h 1963221"/>
                    <a:gd name="connsiteX14" fmla="*/ 63098 w 247809"/>
                    <a:gd name="connsiteY14" fmla="*/ 342519 h 1963221"/>
                    <a:gd name="connsiteX15" fmla="*/ 63098 w 247809"/>
                    <a:gd name="connsiteY15" fmla="*/ 1651921 h 1963221"/>
                    <a:gd name="connsiteX16" fmla="*/ 183018 w 247809"/>
                    <a:gd name="connsiteY16" fmla="*/ 1651921 h 1963221"/>
                    <a:gd name="connsiteX17" fmla="*/ 195591 w 247809"/>
                    <a:gd name="connsiteY17" fmla="*/ 154496 h 1963221"/>
                    <a:gd name="connsiteX18" fmla="*/ 166635 w 247809"/>
                    <a:gd name="connsiteY18" fmla="*/ 68675 h 1963221"/>
                    <a:gd name="connsiteX19" fmla="*/ 76147 w 247809"/>
                    <a:gd name="connsiteY19" fmla="*/ 71247 h 1963221"/>
                    <a:gd name="connsiteX20" fmla="*/ 54620 w 247809"/>
                    <a:gd name="connsiteY20" fmla="*/ 154496 h 1963221"/>
                    <a:gd name="connsiteX21" fmla="*/ 195591 w 247809"/>
                    <a:gd name="connsiteY21" fmla="*/ 154496 h 1963221"/>
                    <a:gd name="connsiteX22" fmla="*/ 61097 w 247809"/>
                    <a:gd name="connsiteY22" fmla="*/ 275939 h 1963221"/>
                    <a:gd name="connsiteX23" fmla="*/ 183303 w 247809"/>
                    <a:gd name="connsiteY23" fmla="*/ 275939 h 1963221"/>
                    <a:gd name="connsiteX24" fmla="*/ 183303 w 247809"/>
                    <a:gd name="connsiteY24" fmla="*/ 220218 h 1963221"/>
                    <a:gd name="connsiteX25" fmla="*/ 61097 w 247809"/>
                    <a:gd name="connsiteY25" fmla="*/ 220218 h 1963221"/>
                    <a:gd name="connsiteX26" fmla="*/ 61097 w 247809"/>
                    <a:gd name="connsiteY26" fmla="*/ 275939 h 1963221"/>
                    <a:gd name="connsiteX27" fmla="*/ 75195 w 247809"/>
                    <a:gd name="connsiteY27" fmla="*/ 1718786 h 1963221"/>
                    <a:gd name="connsiteX28" fmla="*/ 123391 w 247809"/>
                    <a:gd name="connsiteY28" fmla="*/ 1847088 h 1963221"/>
                    <a:gd name="connsiteX29" fmla="*/ 170921 w 247809"/>
                    <a:gd name="connsiteY29" fmla="*/ 1718786 h 1963221"/>
                    <a:gd name="connsiteX30" fmla="*/ 75195 w 247809"/>
                    <a:gd name="connsiteY30" fmla="*/ 1718786 h 19632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247809" h="1963221">
                      <a:moveTo>
                        <a:pt x="42" y="883730"/>
                      </a:moveTo>
                      <a:cubicBezTo>
                        <a:pt x="42" y="628269"/>
                        <a:pt x="-53" y="372713"/>
                        <a:pt x="42" y="117253"/>
                      </a:cubicBezTo>
                      <a:cubicBezTo>
                        <a:pt x="42" y="27242"/>
                        <a:pt x="29189" y="-95"/>
                        <a:pt x="124439" y="0"/>
                      </a:cubicBezTo>
                      <a:cubicBezTo>
                        <a:pt x="217308" y="96"/>
                        <a:pt x="247597" y="29337"/>
                        <a:pt x="247597" y="119825"/>
                      </a:cubicBezTo>
                      <a:cubicBezTo>
                        <a:pt x="247692" y="615410"/>
                        <a:pt x="248455" y="1111092"/>
                        <a:pt x="246359" y="1606677"/>
                      </a:cubicBezTo>
                      <a:cubicBezTo>
                        <a:pt x="246169" y="1660398"/>
                        <a:pt x="232547" y="1715262"/>
                        <a:pt x="217879" y="1767555"/>
                      </a:cubicBezTo>
                      <a:cubicBezTo>
                        <a:pt x="202163" y="1823466"/>
                        <a:pt x="179017" y="1877378"/>
                        <a:pt x="156538" y="1931194"/>
                      </a:cubicBezTo>
                      <a:cubicBezTo>
                        <a:pt x="150823" y="1944815"/>
                        <a:pt x="135774" y="1962341"/>
                        <a:pt x="124058" y="1963198"/>
                      </a:cubicBezTo>
                      <a:cubicBezTo>
                        <a:pt x="113390" y="1963960"/>
                        <a:pt x="96055" y="1946434"/>
                        <a:pt x="90816" y="1933290"/>
                      </a:cubicBezTo>
                      <a:cubicBezTo>
                        <a:pt x="61003" y="1859376"/>
                        <a:pt x="32904" y="1784604"/>
                        <a:pt x="6519" y="1709452"/>
                      </a:cubicBezTo>
                      <a:cubicBezTo>
                        <a:pt x="138" y="1691259"/>
                        <a:pt x="328" y="1670209"/>
                        <a:pt x="328" y="1650492"/>
                      </a:cubicBezTo>
                      <a:cubicBezTo>
                        <a:pt x="-53" y="1394746"/>
                        <a:pt x="42" y="1139190"/>
                        <a:pt x="42" y="883730"/>
                      </a:cubicBezTo>
                      <a:close/>
                      <a:moveTo>
                        <a:pt x="183018" y="1651921"/>
                      </a:moveTo>
                      <a:cubicBezTo>
                        <a:pt x="183018" y="1212342"/>
                        <a:pt x="183018" y="778002"/>
                        <a:pt x="183018" y="342519"/>
                      </a:cubicBezTo>
                      <a:cubicBezTo>
                        <a:pt x="141488" y="342519"/>
                        <a:pt x="103484" y="342519"/>
                        <a:pt x="63098" y="342519"/>
                      </a:cubicBezTo>
                      <a:cubicBezTo>
                        <a:pt x="63098" y="779907"/>
                        <a:pt x="63098" y="1215485"/>
                        <a:pt x="63098" y="1651921"/>
                      </a:cubicBezTo>
                      <a:cubicBezTo>
                        <a:pt x="104817" y="1651921"/>
                        <a:pt x="142822" y="1651921"/>
                        <a:pt x="183018" y="1651921"/>
                      </a:cubicBezTo>
                      <a:close/>
                      <a:moveTo>
                        <a:pt x="195591" y="154496"/>
                      </a:moveTo>
                      <a:cubicBezTo>
                        <a:pt x="185018" y="119729"/>
                        <a:pt x="184446" y="78486"/>
                        <a:pt x="166635" y="68675"/>
                      </a:cubicBezTo>
                      <a:cubicBezTo>
                        <a:pt x="142822" y="55626"/>
                        <a:pt x="99197" y="56769"/>
                        <a:pt x="76147" y="71247"/>
                      </a:cubicBezTo>
                      <a:cubicBezTo>
                        <a:pt x="59193" y="81915"/>
                        <a:pt x="61574" y="123444"/>
                        <a:pt x="54620" y="154496"/>
                      </a:cubicBezTo>
                      <a:cubicBezTo>
                        <a:pt x="104437" y="154496"/>
                        <a:pt x="142251" y="154496"/>
                        <a:pt x="195591" y="154496"/>
                      </a:cubicBezTo>
                      <a:close/>
                      <a:moveTo>
                        <a:pt x="61097" y="275939"/>
                      </a:moveTo>
                      <a:cubicBezTo>
                        <a:pt x="105103" y="275939"/>
                        <a:pt x="144060" y="275939"/>
                        <a:pt x="183303" y="275939"/>
                      </a:cubicBezTo>
                      <a:cubicBezTo>
                        <a:pt x="183303" y="255175"/>
                        <a:pt x="183303" y="237649"/>
                        <a:pt x="183303" y="220218"/>
                      </a:cubicBezTo>
                      <a:cubicBezTo>
                        <a:pt x="141012" y="220218"/>
                        <a:pt x="101865" y="220218"/>
                        <a:pt x="61097" y="220218"/>
                      </a:cubicBezTo>
                      <a:cubicBezTo>
                        <a:pt x="61097" y="239744"/>
                        <a:pt x="61097" y="256128"/>
                        <a:pt x="61097" y="275939"/>
                      </a:cubicBezTo>
                      <a:close/>
                      <a:moveTo>
                        <a:pt x="75195" y="1718786"/>
                      </a:moveTo>
                      <a:cubicBezTo>
                        <a:pt x="90530" y="1759553"/>
                        <a:pt x="105198" y="1798511"/>
                        <a:pt x="123391" y="1847088"/>
                      </a:cubicBezTo>
                      <a:cubicBezTo>
                        <a:pt x="141488" y="1798320"/>
                        <a:pt x="155490" y="1760411"/>
                        <a:pt x="170921" y="1718786"/>
                      </a:cubicBezTo>
                      <a:cubicBezTo>
                        <a:pt x="136917" y="1718786"/>
                        <a:pt x="108342" y="1718786"/>
                        <a:pt x="75195" y="171878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84" name="任意多边形: 形状 8083"/>
                <p:cNvSpPr/>
                <p:nvPr/>
              </p:nvSpPr>
              <p:spPr>
                <a:xfrm>
                  <a:off x="8454866" y="2943930"/>
                  <a:ext cx="162496" cy="109308"/>
                </a:xfrm>
                <a:custGeom>
                  <a:avLst/>
                  <a:gdLst>
                    <a:gd name="connsiteX0" fmla="*/ 162496 w 162496"/>
                    <a:gd name="connsiteY0" fmla="*/ 109309 h 109308"/>
                    <a:gd name="connsiteX1" fmla="*/ 0 w 162496"/>
                    <a:gd name="connsiteY1" fmla="*/ 109309 h 109308"/>
                    <a:gd name="connsiteX2" fmla="*/ 24765 w 162496"/>
                    <a:gd name="connsiteY2" fmla="*/ 13392 h 109308"/>
                    <a:gd name="connsiteX3" fmla="*/ 128968 w 162496"/>
                    <a:gd name="connsiteY3" fmla="*/ 10439 h 109308"/>
                    <a:gd name="connsiteX4" fmla="*/ 162496 w 162496"/>
                    <a:gd name="connsiteY4" fmla="*/ 109309 h 1093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2496" h="109308">
                      <a:moveTo>
                        <a:pt x="162496" y="109309"/>
                      </a:moveTo>
                      <a:cubicBezTo>
                        <a:pt x="101060" y="109309"/>
                        <a:pt x="57531" y="109309"/>
                        <a:pt x="0" y="109309"/>
                      </a:cubicBezTo>
                      <a:cubicBezTo>
                        <a:pt x="8001" y="73495"/>
                        <a:pt x="5239" y="25584"/>
                        <a:pt x="24765" y="13392"/>
                      </a:cubicBezTo>
                      <a:cubicBezTo>
                        <a:pt x="51245" y="-3182"/>
                        <a:pt x="101536" y="-4610"/>
                        <a:pt x="128968" y="10439"/>
                      </a:cubicBezTo>
                      <a:cubicBezTo>
                        <a:pt x="149733" y="21679"/>
                        <a:pt x="150400" y="69304"/>
                        <a:pt x="162496" y="10930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85" name="任意多边形: 形状 8084"/>
                <p:cNvSpPr/>
                <p:nvPr/>
              </p:nvSpPr>
              <p:spPr>
                <a:xfrm>
                  <a:off x="8454008" y="3103530"/>
                  <a:ext cx="158496" cy="72199"/>
                </a:xfrm>
                <a:custGeom>
                  <a:avLst/>
                  <a:gdLst>
                    <a:gd name="connsiteX0" fmla="*/ 0 w 158496"/>
                    <a:gd name="connsiteY0" fmla="*/ 72200 h 72199"/>
                    <a:gd name="connsiteX1" fmla="*/ 0 w 158496"/>
                    <a:gd name="connsiteY1" fmla="*/ 0 h 72199"/>
                    <a:gd name="connsiteX2" fmla="*/ 158496 w 158496"/>
                    <a:gd name="connsiteY2" fmla="*/ 0 h 72199"/>
                    <a:gd name="connsiteX3" fmla="*/ 158496 w 158496"/>
                    <a:gd name="connsiteY3" fmla="*/ 72200 h 72199"/>
                    <a:gd name="connsiteX4" fmla="*/ 0 w 158496"/>
                    <a:gd name="connsiteY4" fmla="*/ 72200 h 721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8496" h="72199">
                      <a:moveTo>
                        <a:pt x="0" y="72200"/>
                      </a:moveTo>
                      <a:cubicBezTo>
                        <a:pt x="0" y="46482"/>
                        <a:pt x="0" y="25241"/>
                        <a:pt x="0" y="0"/>
                      </a:cubicBezTo>
                      <a:cubicBezTo>
                        <a:pt x="52864" y="0"/>
                        <a:pt x="103632" y="0"/>
                        <a:pt x="158496" y="0"/>
                      </a:cubicBezTo>
                      <a:cubicBezTo>
                        <a:pt x="158496" y="22574"/>
                        <a:pt x="158496" y="45339"/>
                        <a:pt x="158496" y="72200"/>
                      </a:cubicBezTo>
                      <a:cubicBezTo>
                        <a:pt x="107728" y="72200"/>
                        <a:pt x="57055" y="72200"/>
                        <a:pt x="0" y="72200"/>
                      </a:cubicBezTo>
                      <a:close/>
                    </a:path>
                  </a:pathLst>
                </a:custGeom>
                <a:solidFill>
                  <a:srgbClr val="D8154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8086" name="图形 8066"/>
                <p:cNvGrpSpPr/>
                <p:nvPr/>
              </p:nvGrpSpPr>
              <p:grpSpPr>
                <a:xfrm>
                  <a:off x="8457819" y="3234023"/>
                  <a:ext cx="154685" cy="1309401"/>
                  <a:chOff x="8457819" y="3234023"/>
                  <a:chExt cx="154685" cy="1309401"/>
                </a:xfrm>
              </p:grpSpPr>
              <p:sp>
                <p:nvSpPr>
                  <p:cNvPr id="8087" name="任意多边形: 形状 8086"/>
                  <p:cNvSpPr/>
                  <p:nvPr/>
                </p:nvSpPr>
                <p:spPr>
                  <a:xfrm>
                    <a:off x="8457819" y="3234023"/>
                    <a:ext cx="154685" cy="1309401"/>
                  </a:xfrm>
                  <a:custGeom>
                    <a:avLst/>
                    <a:gdLst>
                      <a:gd name="connsiteX0" fmla="*/ 154686 w 154685"/>
                      <a:gd name="connsiteY0" fmla="*/ 1309402 h 1309401"/>
                      <a:gd name="connsiteX1" fmla="*/ 0 w 154685"/>
                      <a:gd name="connsiteY1" fmla="*/ 1309402 h 1309401"/>
                      <a:gd name="connsiteX2" fmla="*/ 0 w 154685"/>
                      <a:gd name="connsiteY2" fmla="*/ 0 h 1309401"/>
                      <a:gd name="connsiteX3" fmla="*/ 154686 w 154685"/>
                      <a:gd name="connsiteY3" fmla="*/ 0 h 1309401"/>
                      <a:gd name="connsiteX4" fmla="*/ 154686 w 154685"/>
                      <a:gd name="connsiteY4" fmla="*/ 1309402 h 13094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54685" h="1309401">
                        <a:moveTo>
                          <a:pt x="154686" y="1309402"/>
                        </a:moveTo>
                        <a:cubicBezTo>
                          <a:pt x="102965" y="1309402"/>
                          <a:pt x="53911" y="1309402"/>
                          <a:pt x="0" y="1309402"/>
                        </a:cubicBezTo>
                        <a:cubicBezTo>
                          <a:pt x="0" y="872966"/>
                          <a:pt x="0" y="437388"/>
                          <a:pt x="0" y="0"/>
                        </a:cubicBezTo>
                        <a:cubicBezTo>
                          <a:pt x="52197" y="0"/>
                          <a:pt x="101155" y="0"/>
                          <a:pt x="154686" y="0"/>
                        </a:cubicBezTo>
                        <a:cubicBezTo>
                          <a:pt x="154686" y="435483"/>
                          <a:pt x="154686" y="869918"/>
                          <a:pt x="154686" y="1309402"/>
                        </a:cubicBezTo>
                        <a:close/>
                      </a:path>
                    </a:pathLst>
                  </a:custGeom>
                  <a:solidFill>
                    <a:srgbClr val="456A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088" name="任意多边形: 形状 8087"/>
                  <p:cNvSpPr/>
                  <p:nvPr/>
                </p:nvSpPr>
                <p:spPr>
                  <a:xfrm>
                    <a:off x="8512683" y="3234023"/>
                    <a:ext cx="44958" cy="1309401"/>
                  </a:xfrm>
                  <a:custGeom>
                    <a:avLst/>
                    <a:gdLst>
                      <a:gd name="connsiteX0" fmla="*/ 0 w 44958"/>
                      <a:gd name="connsiteY0" fmla="*/ 0 h 1309401"/>
                      <a:gd name="connsiteX1" fmla="*/ 44957 w 44958"/>
                      <a:gd name="connsiteY1" fmla="*/ 0 h 1309401"/>
                      <a:gd name="connsiteX2" fmla="*/ 44957 w 44958"/>
                      <a:gd name="connsiteY2" fmla="*/ 1309402 h 1309401"/>
                      <a:gd name="connsiteX3" fmla="*/ 0 w 44958"/>
                      <a:gd name="connsiteY3" fmla="*/ 1309402 h 13094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4958" h="1309401">
                        <a:moveTo>
                          <a:pt x="0" y="0"/>
                        </a:moveTo>
                        <a:lnTo>
                          <a:pt x="44957" y="0"/>
                        </a:lnTo>
                        <a:lnTo>
                          <a:pt x="44957" y="1309402"/>
                        </a:lnTo>
                        <a:lnTo>
                          <a:pt x="0" y="1309402"/>
                        </a:lnTo>
                        <a:close/>
                      </a:path>
                    </a:pathLst>
                  </a:custGeom>
                  <a:solidFill>
                    <a:srgbClr val="69C2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8089" name="任意多边形: 形状 8088"/>
                <p:cNvSpPr/>
                <p:nvPr/>
              </p:nvSpPr>
              <p:spPr>
                <a:xfrm>
                  <a:off x="8463914" y="4587716"/>
                  <a:ext cx="140493" cy="188309"/>
                </a:xfrm>
                <a:custGeom>
                  <a:avLst/>
                  <a:gdLst>
                    <a:gd name="connsiteX0" fmla="*/ 0 w 140493"/>
                    <a:gd name="connsiteY0" fmla="*/ 0 h 188309"/>
                    <a:gd name="connsiteX1" fmla="*/ 140494 w 140493"/>
                    <a:gd name="connsiteY1" fmla="*/ 0 h 188309"/>
                    <a:gd name="connsiteX2" fmla="*/ 70771 w 140493"/>
                    <a:gd name="connsiteY2" fmla="*/ 188309 h 188309"/>
                    <a:gd name="connsiteX3" fmla="*/ 0 w 140493"/>
                    <a:gd name="connsiteY3" fmla="*/ 0 h 1883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0493" h="188309">
                      <a:moveTo>
                        <a:pt x="0" y="0"/>
                      </a:moveTo>
                      <a:cubicBezTo>
                        <a:pt x="48768" y="0"/>
                        <a:pt x="90678" y="0"/>
                        <a:pt x="140494" y="0"/>
                      </a:cubicBezTo>
                      <a:cubicBezTo>
                        <a:pt x="117920" y="61055"/>
                        <a:pt x="97250" y="116681"/>
                        <a:pt x="70771" y="188309"/>
                      </a:cubicBezTo>
                      <a:cubicBezTo>
                        <a:pt x="43911" y="117062"/>
                        <a:pt x="22479" y="59817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2394" name="文本框 2393"/>
            <p:cNvSpPr txBox="1"/>
            <p:nvPr/>
          </p:nvSpPr>
          <p:spPr>
            <a:xfrm>
              <a:off x="6780" y="3651"/>
              <a:ext cx="5970" cy="3165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  <a:scene3d>
                <a:camera prst="orthographicFront"/>
                <a:lightRig rig="flat" dir="t">
                  <a:rot lat="0" lon="0" rev="0"/>
                </a:lightRig>
              </a:scene3d>
              <a:sp3d>
                <a:extrusionClr>
                  <a:srgbClr val="000000"/>
                </a:extrusionClr>
              </a:sp3d>
            </a:bodyPr>
            <a:lstStyle/>
            <a:p>
              <a:pPr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3200" b="1" spc="200">
                  <a:ln w="12700">
                    <a:noFill/>
                  </a:ln>
                  <a:gradFill>
                    <a:gsLst>
                      <a:gs pos="0">
                        <a:srgbClr val="7B32B2"/>
                      </a:gs>
                      <a:gs pos="100000">
                        <a:srgbClr val="401A5D"/>
                      </a:gs>
                    </a:gsLst>
                    <a:lin scaled="0"/>
                  </a:gradFill>
                  <a:uFillTx/>
                  <a:latin typeface="汉仪正圆 75简" panose="00020600040101010101" charset="-122"/>
                  <a:ea typeface="汉仪正圆 75简" panose="00020600040101010101" charset="-122"/>
                </a:rPr>
                <a:t>每天的住宿费=总钱数÷住的天数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0"/>
          <p:cNvGrpSpPr/>
          <p:nvPr/>
        </p:nvGrpSpPr>
        <p:grpSpPr bwMode="auto">
          <a:xfrm>
            <a:off x="5741729" y="1916957"/>
            <a:ext cx="4458590" cy="1380260"/>
            <a:chOff x="-294" y="9"/>
            <a:chExt cx="2904" cy="899"/>
          </a:xfrm>
        </p:grpSpPr>
        <p:pic>
          <p:nvPicPr>
            <p:cNvPr id="3" name="图片 4" descr="女孩3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56" y="9"/>
              <a:ext cx="754" cy="8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AutoShape 27"/>
            <p:cNvSpPr>
              <a:spLocks noChangeArrowheads="1"/>
            </p:cNvSpPr>
            <p:nvPr/>
          </p:nvSpPr>
          <p:spPr bwMode="auto">
            <a:xfrm>
              <a:off x="-294" y="210"/>
              <a:ext cx="1962" cy="356"/>
            </a:xfrm>
            <a:prstGeom prst="wedgeRoundRectCallout">
              <a:avLst>
                <a:gd name="adj1" fmla="val 57407"/>
                <a:gd name="adj2" fmla="val 17741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 algn="just"/>
              <a:r>
                <a:rPr lang="en-US" altLang="zh-CN" sz="2710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sym typeface="黑体" panose="02010609060101010101" charset="-122"/>
                </a:rPr>
                <a:t>267</a:t>
              </a:r>
              <a:r>
                <a:rPr lang="zh-CN" altLang="en-US" sz="2710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sym typeface="黑体" panose="02010609060101010101" charset="-122"/>
                </a:rPr>
                <a:t>元接近</a:t>
              </a:r>
              <a:r>
                <a:rPr lang="en-US" altLang="zh-CN" sz="2710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黑体" panose="02010609060101010101" charset="-122"/>
                </a:rPr>
                <a:t>270</a:t>
              </a:r>
              <a:r>
                <a:rPr lang="zh-CN" altLang="en-US" sz="2710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sym typeface="黑体" panose="02010609060101010101" charset="-122"/>
                </a:rPr>
                <a:t>元。</a:t>
              </a:r>
              <a:endParaRPr lang="en-US" sz="2710" dirty="0">
                <a:solidFill>
                  <a:srgbClr val="1C1C1C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endParaRPr>
            </a:p>
          </p:txBody>
        </p:sp>
      </p:grpSp>
      <p:sp>
        <p:nvSpPr>
          <p:cNvPr id="5" name="TextBox 31"/>
          <p:cNvSpPr>
            <a:spLocks noChangeArrowheads="1"/>
          </p:cNvSpPr>
          <p:nvPr/>
        </p:nvSpPr>
        <p:spPr bwMode="auto">
          <a:xfrm>
            <a:off x="1900913" y="3297217"/>
            <a:ext cx="2158670" cy="537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900" b="1" dirty="0">
                <a:solidFill>
                  <a:srgbClr val="000000"/>
                </a:solidFill>
                <a:latin typeface="黑体" panose="02010609060101010101" charset="-122"/>
                <a:sym typeface="黑体" panose="02010609060101010101" charset="-122"/>
              </a:rPr>
              <a:t>267÷3</a:t>
            </a:r>
            <a:r>
              <a:rPr lang="zh-CN" altLang="en-US" sz="2900" b="1" dirty="0">
                <a:solidFill>
                  <a:srgbClr val="000000"/>
                </a:solidFill>
                <a:latin typeface="黑体" panose="02010609060101010101" charset="-122"/>
                <a:sym typeface="黑体" panose="02010609060101010101" charset="-122"/>
              </a:rPr>
              <a:t>≈</a:t>
            </a:r>
          </a:p>
        </p:txBody>
      </p:sp>
      <p:sp>
        <p:nvSpPr>
          <p:cNvPr id="6" name="直接连接符 33"/>
          <p:cNvSpPr>
            <a:spLocks noChangeShapeType="1"/>
          </p:cNvSpPr>
          <p:nvPr/>
        </p:nvSpPr>
        <p:spPr bwMode="auto">
          <a:xfrm>
            <a:off x="2290886" y="3802339"/>
            <a:ext cx="0" cy="214946"/>
          </a:xfrm>
          <a:prstGeom prst="line">
            <a:avLst/>
          </a:prstGeom>
          <a:noFill/>
          <a:ln w="19050">
            <a:solidFill>
              <a:srgbClr val="FF0000"/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 sz="100"/>
          </a:p>
        </p:txBody>
      </p:sp>
      <p:sp>
        <p:nvSpPr>
          <p:cNvPr id="7" name="TextBox 31"/>
          <p:cNvSpPr>
            <a:spLocks noChangeArrowheads="1"/>
          </p:cNvSpPr>
          <p:nvPr/>
        </p:nvSpPr>
        <p:spPr bwMode="auto">
          <a:xfrm>
            <a:off x="1873277" y="3909812"/>
            <a:ext cx="1045558" cy="537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900" b="1">
                <a:solidFill>
                  <a:srgbClr val="FF0000"/>
                </a:solidFill>
                <a:latin typeface="黑体" panose="02010609060101010101" charset="-122"/>
                <a:sym typeface="黑体" panose="02010609060101010101" charset="-122"/>
              </a:rPr>
              <a:t>300</a:t>
            </a:r>
            <a:endParaRPr lang="zh-CN" altLang="en-US" sz="2900" b="1">
              <a:solidFill>
                <a:srgbClr val="FF0000"/>
              </a:solidFill>
              <a:latin typeface="黑体" panose="02010609060101010101" charset="-122"/>
              <a:sym typeface="黑体" panose="02010609060101010101" charset="-122"/>
            </a:endParaRPr>
          </a:p>
        </p:txBody>
      </p:sp>
      <p:sp>
        <p:nvSpPr>
          <p:cNvPr id="8" name="TextBox 31"/>
          <p:cNvSpPr>
            <a:spLocks noChangeArrowheads="1"/>
          </p:cNvSpPr>
          <p:nvPr/>
        </p:nvSpPr>
        <p:spPr bwMode="auto">
          <a:xfrm>
            <a:off x="3466947" y="3297217"/>
            <a:ext cx="2158670" cy="537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9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100</a:t>
            </a:r>
            <a:r>
              <a:rPr lang="zh-CN" altLang="en-US" sz="29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（元）</a:t>
            </a:r>
            <a:endParaRPr lang="zh-CN" altLang="en-US" sz="1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TextBox 31"/>
          <p:cNvSpPr>
            <a:spLocks noChangeArrowheads="1"/>
          </p:cNvSpPr>
          <p:nvPr/>
        </p:nvSpPr>
        <p:spPr bwMode="auto">
          <a:xfrm>
            <a:off x="5664000" y="3297217"/>
            <a:ext cx="2158670" cy="537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900" b="1">
                <a:solidFill>
                  <a:srgbClr val="000000"/>
                </a:solidFill>
                <a:latin typeface="黑体" panose="02010609060101010101" charset="-122"/>
                <a:sym typeface="黑体" panose="02010609060101010101" charset="-122"/>
              </a:rPr>
              <a:t>267÷3</a:t>
            </a:r>
            <a:r>
              <a:rPr lang="zh-CN" altLang="en-US" sz="2900" b="1">
                <a:solidFill>
                  <a:srgbClr val="000000"/>
                </a:solidFill>
                <a:latin typeface="黑体" panose="02010609060101010101" charset="-122"/>
                <a:sym typeface="黑体" panose="02010609060101010101" charset="-122"/>
              </a:rPr>
              <a:t>≈</a:t>
            </a:r>
          </a:p>
        </p:txBody>
      </p:sp>
      <p:sp>
        <p:nvSpPr>
          <p:cNvPr id="10" name="TextBox 31"/>
          <p:cNvSpPr>
            <a:spLocks noChangeArrowheads="1"/>
          </p:cNvSpPr>
          <p:nvPr/>
        </p:nvSpPr>
        <p:spPr bwMode="auto">
          <a:xfrm>
            <a:off x="5636365" y="3909812"/>
            <a:ext cx="1045557" cy="537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900" b="1">
                <a:solidFill>
                  <a:srgbClr val="FF0000"/>
                </a:solidFill>
                <a:latin typeface="黑体" panose="02010609060101010101" charset="-122"/>
                <a:sym typeface="黑体" panose="02010609060101010101" charset="-122"/>
              </a:rPr>
              <a:t>270</a:t>
            </a:r>
            <a:endParaRPr lang="zh-CN" altLang="en-US" sz="2900" b="1">
              <a:solidFill>
                <a:srgbClr val="FF0000"/>
              </a:solidFill>
              <a:latin typeface="黑体" panose="02010609060101010101" charset="-122"/>
              <a:sym typeface="黑体" panose="02010609060101010101" charset="-122"/>
            </a:endParaRPr>
          </a:p>
        </p:txBody>
      </p:sp>
      <p:sp>
        <p:nvSpPr>
          <p:cNvPr id="11" name="TextBox 31"/>
          <p:cNvSpPr>
            <a:spLocks noChangeArrowheads="1"/>
          </p:cNvSpPr>
          <p:nvPr/>
        </p:nvSpPr>
        <p:spPr bwMode="auto">
          <a:xfrm>
            <a:off x="7266882" y="3297217"/>
            <a:ext cx="2158670" cy="537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9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90</a:t>
            </a:r>
            <a:r>
              <a:rPr lang="zh-CN" altLang="en-US" sz="29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（元）</a:t>
            </a:r>
            <a:endParaRPr lang="zh-CN" altLang="en-US" sz="1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直接连接符 57"/>
          <p:cNvSpPr>
            <a:spLocks noChangeShapeType="1"/>
          </p:cNvSpPr>
          <p:nvPr/>
        </p:nvSpPr>
        <p:spPr bwMode="auto">
          <a:xfrm>
            <a:off x="6032479" y="3831511"/>
            <a:ext cx="1535" cy="190381"/>
          </a:xfrm>
          <a:prstGeom prst="line">
            <a:avLst/>
          </a:prstGeom>
          <a:noFill/>
          <a:ln w="19050">
            <a:solidFill>
              <a:srgbClr val="FF0000"/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 sz="100"/>
          </a:p>
        </p:txBody>
      </p:sp>
      <p:grpSp>
        <p:nvGrpSpPr>
          <p:cNvPr id="13" name="Group 66"/>
          <p:cNvGrpSpPr/>
          <p:nvPr/>
        </p:nvGrpSpPr>
        <p:grpSpPr bwMode="auto">
          <a:xfrm>
            <a:off x="917731" y="2082773"/>
            <a:ext cx="4471144" cy="1255898"/>
            <a:chOff x="0" y="0"/>
            <a:chExt cx="2798" cy="818"/>
          </a:xfrm>
        </p:grpSpPr>
        <p:pic>
          <p:nvPicPr>
            <p:cNvPr id="14" name="Picture 64" descr="115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79" cy="8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AutoShape 27"/>
            <p:cNvSpPr>
              <a:spLocks noChangeArrowheads="1"/>
            </p:cNvSpPr>
            <p:nvPr/>
          </p:nvSpPr>
          <p:spPr bwMode="auto">
            <a:xfrm>
              <a:off x="722" y="108"/>
              <a:ext cx="2076" cy="375"/>
            </a:xfrm>
            <a:prstGeom prst="wedgeRoundRectCallout">
              <a:avLst>
                <a:gd name="adj1" fmla="val -56343"/>
                <a:gd name="adj2" fmla="val 11366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 algn="ctr"/>
              <a:r>
                <a:rPr lang="en-US" altLang="zh-CN" sz="2710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sym typeface="黑体" panose="02010609060101010101" charset="-122"/>
                </a:rPr>
                <a:t>267</a:t>
              </a:r>
              <a:r>
                <a:rPr lang="zh-CN" altLang="en-US" sz="2710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sym typeface="黑体" panose="02010609060101010101" charset="-122"/>
                </a:rPr>
                <a:t>元接近</a:t>
              </a:r>
              <a:r>
                <a:rPr lang="en-US" altLang="zh-CN" sz="2710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黑体" panose="02010609060101010101" charset="-122"/>
                </a:rPr>
                <a:t>300</a:t>
              </a:r>
              <a:r>
                <a:rPr lang="zh-CN" altLang="en-US" sz="2710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sym typeface="黑体" panose="02010609060101010101" charset="-122"/>
                </a:rPr>
                <a:t>元。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7" name="图片 16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8" name="图片 17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19" name="文本框 18"/>
          <p:cNvSpPr txBox="1"/>
          <p:nvPr/>
        </p:nvSpPr>
        <p:spPr>
          <a:xfrm>
            <a:off x="1762125" y="4878705"/>
            <a:ext cx="326009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答：每天的住宿费  </a:t>
            </a:r>
          </a:p>
          <a:p>
            <a:r>
              <a:rPr lang="zh-CN" altLang="en-US" sz="2800" b="1" dirty="0">
                <a:solidFill>
                  <a:srgbClr val="FF0000"/>
                </a:solidFill>
              </a:rPr>
              <a:t>         大约是</a:t>
            </a:r>
            <a:r>
              <a:rPr lang="en-US" altLang="zh-CN" sz="2800" b="1" dirty="0">
                <a:solidFill>
                  <a:srgbClr val="FF0000"/>
                </a:solidFill>
              </a:rPr>
              <a:t>100</a:t>
            </a:r>
            <a:r>
              <a:rPr lang="zh-CN" altLang="en-US" sz="2800" b="1" dirty="0">
                <a:solidFill>
                  <a:srgbClr val="FF0000"/>
                </a:solidFill>
              </a:rPr>
              <a:t>元。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5741670" y="4878705"/>
            <a:ext cx="368427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答：每天的住宿费</a:t>
            </a:r>
          </a:p>
          <a:p>
            <a:r>
              <a:rPr lang="zh-CN" altLang="en-US" sz="2800" b="1">
                <a:solidFill>
                  <a:srgbClr val="FF0000"/>
                </a:solidFill>
              </a:rPr>
              <a:t>         大约是</a:t>
            </a:r>
            <a:r>
              <a:rPr lang="en-US" altLang="zh-CN" sz="2800" b="1">
                <a:solidFill>
                  <a:srgbClr val="FF0000"/>
                </a:solidFill>
              </a:rPr>
              <a:t>90</a:t>
            </a:r>
            <a:r>
              <a:rPr lang="zh-CN" altLang="en-US" sz="2800" b="1">
                <a:solidFill>
                  <a:srgbClr val="FF0000"/>
                </a:solidFill>
              </a:rPr>
              <a:t>元。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right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/>
      <p:bldP spid="6" grpId="0" bldLvl="0" animBg="1"/>
      <p:bldP spid="7" grpId="0" bldLvl="0"/>
      <p:bldP spid="8" grpId="0" bldLvl="0"/>
      <p:bldP spid="9" grpId="0" bldLvl="0"/>
      <p:bldP spid="10" grpId="0" bldLvl="0"/>
      <p:bldP spid="11" grpId="0" bldLvl="0"/>
      <p:bldP spid="12" grpId="0" bldLvl="0" animBg="1"/>
      <p:bldP spid="19" grpId="0"/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9" descr="9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14485" y="3190875"/>
            <a:ext cx="1763395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AutoShape 27"/>
          <p:cNvSpPr>
            <a:spLocks noChangeArrowheads="1"/>
          </p:cNvSpPr>
          <p:nvPr/>
        </p:nvSpPr>
        <p:spPr bwMode="auto">
          <a:xfrm>
            <a:off x="3028315" y="3512185"/>
            <a:ext cx="5470525" cy="1888490"/>
          </a:xfrm>
          <a:prstGeom prst="wedgeRoundRectCallout">
            <a:avLst>
              <a:gd name="adj1" fmla="val 54403"/>
              <a:gd name="adj2" fmla="val -10787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r>
              <a:rPr lang="zh-CN" altLang="en-US" sz="2800" b="1" dirty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肯定比</a:t>
            </a:r>
            <a:r>
              <a:rPr lang="en-US" altLang="zh-CN" sz="2800" b="1" dirty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80</a:t>
            </a:r>
            <a:r>
              <a:rPr lang="zh-CN" altLang="en-US" sz="2800" b="1" dirty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元多。因为如果是每天</a:t>
            </a:r>
            <a:r>
              <a:rPr lang="en-US" altLang="zh-CN" sz="2800" b="1" dirty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80</a:t>
            </a:r>
            <a:r>
              <a:rPr lang="zh-CN" altLang="en-US" sz="2800" b="1" dirty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元，</a:t>
            </a:r>
            <a:r>
              <a:rPr lang="en-US" altLang="zh-CN" sz="2800" b="1" dirty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3</a:t>
            </a:r>
            <a:r>
              <a:rPr lang="zh-CN" altLang="en-US" sz="2800" b="1" dirty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天只需要</a:t>
            </a:r>
            <a:r>
              <a:rPr lang="en-US" altLang="zh-CN" sz="2800" b="1" dirty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240</a:t>
            </a:r>
            <a:r>
              <a:rPr lang="zh-CN" altLang="en-US" sz="2800" b="1" dirty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元，现在</a:t>
            </a:r>
            <a:r>
              <a:rPr lang="en-US" altLang="zh-CN" sz="2800" b="1" dirty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3</a:t>
            </a:r>
            <a:r>
              <a:rPr lang="zh-CN" altLang="en-US" sz="2800" b="1" dirty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天花费了</a:t>
            </a:r>
            <a:r>
              <a:rPr lang="en-US" altLang="zh-CN" sz="2800" b="1" dirty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267</a:t>
            </a:r>
            <a:r>
              <a:rPr lang="zh-CN" altLang="en-US" sz="2800" b="1" dirty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元，比</a:t>
            </a:r>
            <a:r>
              <a:rPr lang="en-US" altLang="zh-CN" sz="2800" b="1" dirty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240</a:t>
            </a:r>
            <a:r>
              <a:rPr lang="zh-CN" altLang="en-US" sz="2800" b="1" dirty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元多，所以每天就比</a:t>
            </a:r>
            <a:r>
              <a:rPr lang="en-US" altLang="zh-CN" sz="2800" b="1" dirty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80</a:t>
            </a:r>
            <a:r>
              <a:rPr lang="zh-CN" altLang="en-US" sz="2800" b="1" dirty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元多了。</a:t>
            </a:r>
          </a:p>
          <a:p>
            <a:pPr algn="just"/>
            <a:endParaRPr lang="zh-CN" altLang="en-US" sz="2800" b="1" dirty="0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latin typeface="Calibri" panose="020F0502020204030204" pitchFamily="34" charset="0"/>
              <a:ea typeface="宋体" panose="02010600030101010101" pitchFamily="2" charset="-122"/>
              <a:sym typeface="Calibri" panose="020F0502020204030204" pitchFamily="34" charset="0"/>
            </a:endParaRPr>
          </a:p>
          <a:p>
            <a:endParaRPr lang="zh-CN" altLang="en-US" sz="2800" b="1" dirty="0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latin typeface="Calibri" panose="020F0502020204030204" pitchFamily="34" charset="0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9" name="AutoShape 27"/>
          <p:cNvSpPr>
            <a:spLocks noChangeArrowheads="1"/>
          </p:cNvSpPr>
          <p:nvPr/>
        </p:nvSpPr>
        <p:spPr bwMode="auto">
          <a:xfrm>
            <a:off x="1950720" y="3512185"/>
            <a:ext cx="6569710" cy="1865630"/>
          </a:xfrm>
          <a:prstGeom prst="wedgeRoundRectCallout">
            <a:avLst>
              <a:gd name="adj1" fmla="val 59980"/>
              <a:gd name="adj2" fmla="val -7404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r>
              <a:rPr lang="zh-CN" altLang="en-US" sz="2800" b="1" dirty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每天的住宿费比</a:t>
            </a:r>
            <a:r>
              <a:rPr lang="en-US" altLang="zh-CN" sz="2800" b="1" dirty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90</a:t>
            </a:r>
            <a:r>
              <a:rPr lang="zh-CN" altLang="en-US" sz="2800" b="1" dirty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元少。因为</a:t>
            </a:r>
            <a:r>
              <a:rPr lang="en-US" altLang="zh-CN" sz="2800" b="1" dirty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3</a:t>
            </a:r>
            <a:r>
              <a:rPr lang="zh-CN" altLang="en-US" sz="2800" b="1" dirty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天的住宿费是</a:t>
            </a:r>
            <a:r>
              <a:rPr lang="en-US" altLang="zh-CN" sz="2800" b="1" dirty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267</a:t>
            </a:r>
            <a:r>
              <a:rPr lang="zh-CN" altLang="en-US" sz="2800" b="1" dirty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元，比</a:t>
            </a:r>
            <a:r>
              <a:rPr lang="en-US" altLang="zh-CN" sz="2800" b="1" dirty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270</a:t>
            </a:r>
            <a:r>
              <a:rPr lang="zh-CN" altLang="en-US" sz="2800" b="1" dirty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元少；如果是</a:t>
            </a:r>
            <a:r>
              <a:rPr lang="en-US" altLang="zh-CN" sz="2800" b="1" dirty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270</a:t>
            </a:r>
            <a:r>
              <a:rPr lang="zh-CN" altLang="en-US" sz="2800" b="1" dirty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元，平均分成</a:t>
            </a:r>
            <a:r>
              <a:rPr lang="en-US" altLang="zh-CN" sz="2800" b="1" dirty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3</a:t>
            </a:r>
            <a:r>
              <a:rPr lang="zh-CN" altLang="en-US" sz="2800" b="1" dirty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份，每天是</a:t>
            </a:r>
            <a:r>
              <a:rPr lang="en-US" altLang="zh-CN" sz="2800" b="1" dirty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90</a:t>
            </a:r>
            <a:r>
              <a:rPr lang="zh-CN" altLang="en-US" sz="2800" b="1" dirty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元，不到</a:t>
            </a:r>
            <a:r>
              <a:rPr lang="en-US" altLang="zh-CN" sz="2800" b="1" dirty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270</a:t>
            </a:r>
            <a:r>
              <a:rPr lang="zh-CN" altLang="en-US" sz="2800" b="1" dirty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元，分成</a:t>
            </a:r>
            <a:r>
              <a:rPr lang="en-US" altLang="zh-CN" sz="2800" b="1" dirty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3</a:t>
            </a:r>
            <a:r>
              <a:rPr lang="zh-CN" altLang="en-US" sz="2800" b="1" dirty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份，每份就不到</a:t>
            </a:r>
            <a:r>
              <a:rPr lang="en-US" altLang="zh-CN" sz="2800" b="1" dirty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90</a:t>
            </a:r>
            <a:r>
              <a:rPr lang="zh-CN" altLang="en-US" sz="2800" b="1" dirty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元了。</a:t>
            </a:r>
          </a:p>
          <a:p>
            <a:pPr algn="just"/>
            <a:endParaRPr lang="zh-CN" altLang="en-US" sz="2320" dirty="0">
              <a:solidFill>
                <a:srgbClr val="1C1C1C"/>
              </a:solidFill>
              <a:latin typeface="楷体" panose="02010609060101010101" charset="-122"/>
              <a:ea typeface="楷体" panose="02010609060101010101" charset="-122"/>
              <a:sym typeface="Calibri" panose="020F0502020204030204" pitchFamily="34" charset="0"/>
            </a:endParaRPr>
          </a:p>
          <a:p>
            <a:endParaRPr lang="zh-CN" altLang="en-US" sz="232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sym typeface="Arial" panose="020B0604020202020204" pitchFamily="34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7" name="图片 16" descr="图片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8" name="图片 17" descr="xzgj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pic>
        <p:nvPicPr>
          <p:cNvPr id="2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617855" y="922020"/>
            <a:ext cx="8028305" cy="2566670"/>
            <a:chOff x="973" y="1452"/>
            <a:chExt cx="12643" cy="4042"/>
          </a:xfrm>
        </p:grpSpPr>
        <p:sp>
          <p:nvSpPr>
            <p:cNvPr id="5" name="AutoShape 27"/>
            <p:cNvSpPr>
              <a:spLocks noChangeArrowheads="1"/>
            </p:cNvSpPr>
            <p:nvPr/>
          </p:nvSpPr>
          <p:spPr bwMode="auto">
            <a:xfrm>
              <a:off x="4896" y="2271"/>
              <a:ext cx="8721" cy="1661"/>
            </a:xfrm>
            <a:prstGeom prst="wedgeRoundRectCallout">
              <a:avLst>
                <a:gd name="adj1" fmla="val -54993"/>
                <a:gd name="adj2" fmla="val 49568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r>
                <a:rPr lang="zh-CN" altLang="en-US" sz="2710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sym typeface="黑体" panose="02010609060101010101" charset="-122"/>
                </a:rPr>
                <a:t>每天的住宿费比</a:t>
              </a:r>
              <a:r>
                <a:rPr lang="en-US" altLang="zh-CN" sz="2710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sym typeface="黑体" panose="02010609060101010101" charset="-122"/>
                </a:rPr>
                <a:t>90</a:t>
              </a:r>
              <a:r>
                <a:rPr lang="zh-CN" altLang="en-US" sz="2710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sym typeface="黑体" panose="02010609060101010101" charset="-122"/>
                </a:rPr>
                <a:t>元多还是比</a:t>
              </a:r>
              <a:r>
                <a:rPr lang="en-US" altLang="zh-CN" sz="2710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sym typeface="黑体" panose="02010609060101010101" charset="-122"/>
                </a:rPr>
                <a:t>90</a:t>
              </a:r>
              <a:r>
                <a:rPr lang="zh-CN" altLang="en-US" sz="2710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sym typeface="黑体" panose="02010609060101010101" charset="-122"/>
                </a:rPr>
                <a:t>元少？比</a:t>
              </a:r>
              <a:r>
                <a:rPr lang="en-US" altLang="zh-CN" sz="2710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sym typeface="黑体" panose="02010609060101010101" charset="-122"/>
                </a:rPr>
                <a:t>80</a:t>
              </a:r>
              <a:r>
                <a:rPr lang="zh-CN" altLang="en-US" sz="2710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sym typeface="黑体" panose="02010609060101010101" charset="-122"/>
                </a:rPr>
                <a:t>元呢？</a:t>
              </a:r>
              <a:endParaRPr lang="zh-CN" altLang="en-US" sz="2710" dirty="0">
                <a:solidFill>
                  <a:srgbClr val="1C1C1C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endParaRPr>
            </a:p>
            <a:p>
              <a:endParaRPr lang="zh-CN" altLang="en-US" sz="1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endParaRPr>
            </a:p>
          </p:txBody>
        </p:sp>
        <p:pic>
          <p:nvPicPr>
            <p:cNvPr id="14" name="Picture 2" descr="C:\Users\Administrator\Desktop\人教四色.tif"/>
            <p:cNvPicPr>
              <a:picLocks noChangeAspect="1" noChangeArrowheads="1"/>
            </p:cNvPicPr>
            <p:nvPr/>
          </p:nvPicPr>
          <p:blipFill rotWithShape="1">
            <a:blip r:embed="rId6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62573"/>
            <a:stretch>
              <a:fillRect/>
            </a:stretch>
          </p:blipFill>
          <p:spPr bwMode="auto">
            <a:xfrm flipH="1">
              <a:off x="973" y="1452"/>
              <a:ext cx="4270" cy="40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9" grpId="1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4" name="图片 3" descr="图片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5" name="图片 4" descr="xzgj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grpSp>
        <p:nvGrpSpPr>
          <p:cNvPr id="11" name="组合 10"/>
          <p:cNvGrpSpPr/>
          <p:nvPr/>
        </p:nvGrpSpPr>
        <p:grpSpPr>
          <a:xfrm>
            <a:off x="4126866" y="922020"/>
            <a:ext cx="6355714" cy="1492250"/>
            <a:chOff x="7618056" y="1460852"/>
            <a:chExt cx="4051430" cy="1492133"/>
          </a:xfrm>
        </p:grpSpPr>
        <p:sp>
          <p:nvSpPr>
            <p:cNvPr id="12" name="云形标注 11"/>
            <p:cNvSpPr/>
            <p:nvPr/>
          </p:nvSpPr>
          <p:spPr>
            <a:xfrm>
              <a:off x="7618056" y="1460852"/>
              <a:ext cx="4051430" cy="1492133"/>
            </a:xfrm>
            <a:prstGeom prst="cloudCallout">
              <a:avLst>
                <a:gd name="adj1" fmla="val 27269"/>
                <a:gd name="adj2" fmla="val 65418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6"/>
            <p:cNvSpPr txBox="1"/>
            <p:nvPr/>
          </p:nvSpPr>
          <p:spPr>
            <a:xfrm>
              <a:off x="8400493" y="1730071"/>
              <a:ext cx="2982005" cy="1076241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必须要说谁是谁的倍数，谁是谁的因数。</a:t>
              </a:r>
            </a:p>
          </p:txBody>
        </p:sp>
      </p:grpSp>
      <p:pic>
        <p:nvPicPr>
          <p:cNvPr id="14" name="Picture 2" descr="C:\Users\Administrator\Desktop\人教四色.tif"/>
          <p:cNvPicPr>
            <a:picLocks noChangeAspect="1" noChangeArrowheads="1"/>
          </p:cNvPicPr>
          <p:nvPr/>
        </p:nvPicPr>
        <p:blipFill rotWithShape="1"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2573"/>
          <a:stretch>
            <a:fillRect/>
          </a:stretch>
        </p:blipFill>
        <p:spPr bwMode="auto">
          <a:xfrm>
            <a:off x="8870315" y="1687875"/>
            <a:ext cx="2711450" cy="2567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2"/>
          <p:cNvSpPr txBox="1"/>
          <p:nvPr/>
        </p:nvSpPr>
        <p:spPr>
          <a:xfrm>
            <a:off x="1632585" y="4534535"/>
            <a:ext cx="9949180" cy="15557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 rtl="0">
              <a:lnSpc>
                <a:spcPct val="14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kern="1200" cap="none" spc="0" normalizeH="0" baseline="0" noProof="0" dirty="0">
                <a:latin typeface="+mj-lt"/>
                <a:ea typeface="黑体" panose="02010609060101010101" charset="-122"/>
                <a:cs typeface="+mn-cs"/>
              </a:rPr>
              <a:t>   </a:t>
            </a:r>
            <a:r>
              <a:rPr kumimoji="0" lang="zh-CN" altLang="en-US" sz="3600" b="1" kern="1200" cap="none" spc="0" normalizeH="0" baseline="0" noProof="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黑体" panose="02010609060101010101" charset="-122"/>
                <a:cs typeface="+mn-cs"/>
              </a:rPr>
              <a:t>注意：</a:t>
            </a:r>
            <a:r>
              <a:rPr kumimoji="0" sz="3200" b="1" kern="1200" cap="none" spc="0" normalizeH="0" baseline="0" noProof="0" dirty="0">
                <a:cs typeface="+mn-cs"/>
              </a:rPr>
              <a:t>由于0在乘除法中的特殊性</a:t>
            </a:r>
            <a:r>
              <a:rPr kumimoji="0" lang="zh-CN" sz="3200" b="1" kern="1200" cap="none" spc="0" normalizeH="0" baseline="0" noProof="0" dirty="0">
                <a:cs typeface="+mn-cs"/>
              </a:rPr>
              <a:t>，</a:t>
            </a:r>
            <a:r>
              <a:rPr kumimoji="0" sz="3200" b="1" kern="1200" cap="none" spc="0" normalizeH="0" baseline="0" noProof="0" dirty="0">
                <a:cs typeface="+mn-cs"/>
              </a:rPr>
              <a:t>所以在研究因数和倍数的时候</a:t>
            </a:r>
            <a:r>
              <a:rPr kumimoji="0" lang="zh-CN" sz="3200" b="1" kern="1200" cap="none" spc="0" normalizeH="0" baseline="0" noProof="0" dirty="0">
                <a:cs typeface="+mn-cs"/>
              </a:rPr>
              <a:t>，</a:t>
            </a:r>
            <a:r>
              <a:rPr kumimoji="0" sz="3200" b="1" kern="1200" cap="none" spc="0" normalizeH="0" baseline="0" noProof="0" dirty="0">
                <a:cs typeface="+mn-cs"/>
              </a:rPr>
              <a:t>我们所说的数是除0以外的自然数。</a:t>
            </a:r>
          </a:p>
        </p:txBody>
      </p:sp>
      <p:pic>
        <p:nvPicPr>
          <p:cNvPr id="1026" name="Picture 2" descr="C:\Users\Administrator\Desktop\人教四色.tif"/>
          <p:cNvPicPr>
            <a:picLocks noChangeAspect="1" noChangeArrowheads="1"/>
          </p:cNvPicPr>
          <p:nvPr/>
        </p:nvPicPr>
        <p:blipFill rotWithShape="1"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64104"/>
          <a:stretch>
            <a:fillRect/>
          </a:stretch>
        </p:blipFill>
        <p:spPr bwMode="auto">
          <a:xfrm flipH="1">
            <a:off x="-76884" y="2785661"/>
            <a:ext cx="2397174" cy="2366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21" name="组合 20"/>
          <p:cNvGrpSpPr/>
          <p:nvPr/>
        </p:nvGrpSpPr>
        <p:grpSpPr>
          <a:xfrm>
            <a:off x="2320290" y="2682875"/>
            <a:ext cx="6082031" cy="1492250"/>
            <a:chOff x="7891686" y="1460852"/>
            <a:chExt cx="3507539" cy="1491898"/>
          </a:xfrm>
        </p:grpSpPr>
        <p:sp>
          <p:nvSpPr>
            <p:cNvPr id="22" name="云形标注 21"/>
            <p:cNvSpPr/>
            <p:nvPr/>
          </p:nvSpPr>
          <p:spPr>
            <a:xfrm>
              <a:off x="7891686" y="1460852"/>
              <a:ext cx="3507539" cy="1491898"/>
            </a:xfrm>
            <a:prstGeom prst="cloudCallout">
              <a:avLst>
                <a:gd name="adj1" fmla="val -59814"/>
                <a:gd name="adj2" fmla="val 17712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6"/>
            <p:cNvSpPr txBox="1"/>
            <p:nvPr/>
          </p:nvSpPr>
          <p:spPr>
            <a:xfrm>
              <a:off x="8087974" y="1914770"/>
              <a:ext cx="3115330" cy="583427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因数与倍数是相互依存的。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5256509" y="400030"/>
            <a:ext cx="4857784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31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页练习六第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题。</a:t>
            </a:r>
            <a:endParaRPr lang="zh-CN" altLang="en-US" sz="32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452662" y="1759254"/>
            <a:ext cx="75009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下面算式的结果比较接近几十？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024166" y="2850826"/>
            <a:ext cx="19735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78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≈　</a:t>
            </a:r>
            <a:endParaRPr lang="zh-CN" altLang="en-US" sz="3200" dirty="0"/>
          </a:p>
        </p:txBody>
      </p:sp>
      <p:sp>
        <p:nvSpPr>
          <p:cNvPr id="36" name="矩形 35"/>
          <p:cNvSpPr/>
          <p:nvPr/>
        </p:nvSpPr>
        <p:spPr>
          <a:xfrm>
            <a:off x="6310314" y="2779388"/>
            <a:ext cx="21640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361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≈　</a:t>
            </a:r>
            <a:endParaRPr lang="zh-CN" altLang="en-US" sz="3200" dirty="0"/>
          </a:p>
        </p:txBody>
      </p:sp>
      <p:sp>
        <p:nvSpPr>
          <p:cNvPr id="37" name="矩形 36"/>
          <p:cNvSpPr/>
          <p:nvPr/>
        </p:nvSpPr>
        <p:spPr>
          <a:xfrm>
            <a:off x="2952728" y="4136710"/>
            <a:ext cx="21640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178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≈　</a:t>
            </a:r>
            <a:endParaRPr lang="zh-CN" altLang="en-US" sz="3200" dirty="0"/>
          </a:p>
        </p:txBody>
      </p:sp>
      <p:sp>
        <p:nvSpPr>
          <p:cNvPr id="38" name="矩形 37"/>
          <p:cNvSpPr/>
          <p:nvPr/>
        </p:nvSpPr>
        <p:spPr>
          <a:xfrm>
            <a:off x="6238876" y="4136710"/>
            <a:ext cx="20751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98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9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≈　</a:t>
            </a:r>
            <a:endParaRPr lang="zh-CN" altLang="en-US" sz="3200" dirty="0"/>
          </a:p>
        </p:txBody>
      </p:sp>
      <p:sp>
        <p:nvSpPr>
          <p:cNvPr id="39" name="矩形 38"/>
          <p:cNvSpPr/>
          <p:nvPr/>
        </p:nvSpPr>
        <p:spPr>
          <a:xfrm>
            <a:off x="2881290" y="5494032"/>
            <a:ext cx="21640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470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8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≈　</a:t>
            </a:r>
            <a:endParaRPr lang="zh-CN" altLang="en-US" sz="3200" dirty="0"/>
          </a:p>
        </p:txBody>
      </p:sp>
      <p:sp>
        <p:nvSpPr>
          <p:cNvPr id="40" name="矩形 39"/>
          <p:cNvSpPr/>
          <p:nvPr/>
        </p:nvSpPr>
        <p:spPr>
          <a:xfrm>
            <a:off x="6310314" y="5422594"/>
            <a:ext cx="21640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500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7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≈　</a:t>
            </a:r>
            <a:endParaRPr lang="zh-CN" altLang="en-US" sz="3200" dirty="0"/>
          </a:p>
        </p:txBody>
      </p:sp>
      <p:sp>
        <p:nvSpPr>
          <p:cNvPr id="41" name="矩形 40"/>
          <p:cNvSpPr/>
          <p:nvPr/>
        </p:nvSpPr>
        <p:spPr>
          <a:xfrm>
            <a:off x="4667240" y="2779388"/>
            <a:ext cx="59309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+mn-ea"/>
                <a:ea typeface="+mn-ea"/>
              </a:rPr>
              <a:t>20</a:t>
            </a:r>
          </a:p>
        </p:txBody>
      </p:sp>
      <p:sp>
        <p:nvSpPr>
          <p:cNvPr id="42" name="矩形 41"/>
          <p:cNvSpPr/>
          <p:nvPr/>
        </p:nvSpPr>
        <p:spPr>
          <a:xfrm>
            <a:off x="8096264" y="2779388"/>
            <a:ext cx="59309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+mn-ea"/>
                <a:ea typeface="+mn-ea"/>
              </a:rPr>
              <a:t>60</a:t>
            </a:r>
          </a:p>
        </p:txBody>
      </p:sp>
      <p:sp>
        <p:nvSpPr>
          <p:cNvPr id="43" name="矩形 42"/>
          <p:cNvSpPr/>
          <p:nvPr/>
        </p:nvSpPr>
        <p:spPr>
          <a:xfrm>
            <a:off x="4738678" y="4136710"/>
            <a:ext cx="59309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+mn-ea"/>
                <a:ea typeface="+mn-ea"/>
              </a:rPr>
              <a:t>30</a:t>
            </a:r>
          </a:p>
        </p:txBody>
      </p:sp>
      <p:sp>
        <p:nvSpPr>
          <p:cNvPr id="44" name="矩形 43"/>
          <p:cNvSpPr/>
          <p:nvPr/>
        </p:nvSpPr>
        <p:spPr>
          <a:xfrm>
            <a:off x="8096264" y="4136710"/>
            <a:ext cx="59309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+mn-ea"/>
                <a:ea typeface="+mn-ea"/>
              </a:rPr>
              <a:t>10</a:t>
            </a:r>
          </a:p>
        </p:txBody>
      </p:sp>
      <p:sp>
        <p:nvSpPr>
          <p:cNvPr id="45" name="矩形 44"/>
          <p:cNvSpPr/>
          <p:nvPr/>
        </p:nvSpPr>
        <p:spPr>
          <a:xfrm>
            <a:off x="4738678" y="5494032"/>
            <a:ext cx="59309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+mn-ea"/>
                <a:ea typeface="+mn-ea"/>
              </a:rPr>
              <a:t>60</a:t>
            </a:r>
          </a:p>
        </p:txBody>
      </p:sp>
      <p:sp>
        <p:nvSpPr>
          <p:cNvPr id="46" name="矩形 45"/>
          <p:cNvSpPr/>
          <p:nvPr/>
        </p:nvSpPr>
        <p:spPr>
          <a:xfrm>
            <a:off x="8167702" y="5422594"/>
            <a:ext cx="59309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+mn-ea"/>
                <a:ea typeface="+mn-ea"/>
              </a:rPr>
              <a:t>70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7" name="图片 6" descr="图片1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8" name="图片 7" descr="stlx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pic>
        <p:nvPicPr>
          <p:cNvPr id="14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3666383" y="359939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  <p:bldP spid="44" grpId="0"/>
      <p:bldP spid="45" grpId="0"/>
      <p:bldP spid="4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22"/>
          <p:cNvSpPr txBox="1"/>
          <p:nvPr/>
        </p:nvSpPr>
        <p:spPr>
          <a:xfrm flipH="1">
            <a:off x="2929567" y="1515895"/>
            <a:ext cx="5975780" cy="743986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完全解读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2" name="Picture 2" descr="C:\Users\Administrator\Desktop\图片2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163" t="17004" r="9837" b="27271"/>
          <a:stretch>
            <a:fillRect/>
          </a:stretch>
        </p:blipFill>
        <p:spPr bwMode="auto">
          <a:xfrm>
            <a:off x="1237594" y="1680153"/>
            <a:ext cx="1451600" cy="565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5" name="图片 4" descr="图片11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6" name="图片 5" descr="stlx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pic>
        <p:nvPicPr>
          <p:cNvPr id="44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94963" y="16160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5"/>
          <p:cNvSpPr txBox="1"/>
          <p:nvPr/>
        </p:nvSpPr>
        <p:spPr>
          <a:xfrm>
            <a:off x="717550" y="2582863"/>
            <a:ext cx="9144000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3020" y="31115"/>
            <a:ext cx="2962910" cy="1480820"/>
            <a:chOff x="52" y="49"/>
            <a:chExt cx="4666" cy="2332"/>
          </a:xfrm>
        </p:grpSpPr>
        <p:pic>
          <p:nvPicPr>
            <p:cNvPr id="10" name="图片 9" descr="图片5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024" y="49"/>
              <a:ext cx="1694" cy="2332"/>
            </a:xfrm>
            <a:prstGeom prst="rect">
              <a:avLst/>
            </a:prstGeom>
          </p:spPr>
        </p:pic>
        <p:pic>
          <p:nvPicPr>
            <p:cNvPr id="11" name="图片 10" descr="ktx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76" b="10592"/>
            <a:stretch>
              <a:fillRect/>
            </a:stretch>
          </p:blipFill>
          <p:spPr>
            <a:xfrm>
              <a:off x="52" y="574"/>
              <a:ext cx="3329" cy="878"/>
            </a:xfrm>
            <a:prstGeom prst="rect">
              <a:avLst/>
            </a:prstGeom>
          </p:spPr>
        </p:pic>
      </p:grpSp>
      <p:pic>
        <p:nvPicPr>
          <p:cNvPr id="13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4" name="组合 13"/>
          <p:cNvGrpSpPr/>
          <p:nvPr/>
        </p:nvGrpSpPr>
        <p:grpSpPr>
          <a:xfrm>
            <a:off x="1255717" y="2234664"/>
            <a:ext cx="7943716" cy="1141336"/>
            <a:chOff x="4205" y="4319"/>
            <a:chExt cx="10838" cy="2039"/>
          </a:xfrm>
        </p:grpSpPr>
        <p:sp>
          <p:nvSpPr>
            <p:cNvPr id="15" name="文本框 26"/>
            <p:cNvSpPr txBox="1"/>
            <p:nvPr/>
          </p:nvSpPr>
          <p:spPr>
            <a:xfrm>
              <a:off x="4271" y="4320"/>
              <a:ext cx="10654" cy="18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atinLnBrk="0">
                <a:lnSpc>
                  <a:spcPts val="3600"/>
                </a:lnSpc>
              </a:pPr>
              <a:r>
                <a:rPr lang="zh-CN" altLang="en-US" sz="3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lt"/>
                </a:rPr>
                <a:t>   </a:t>
              </a:r>
              <a:r>
                <a:rPr sz="3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lt"/>
                </a:rPr>
                <a:t>在估算时,估算方法不同,估算的结果也会不同。</a:t>
              </a:r>
            </a:p>
          </p:txBody>
        </p:sp>
        <p:sp>
          <p:nvSpPr>
            <p:cNvPr id="16" name="圆角矩形 15"/>
            <p:cNvSpPr/>
            <p:nvPr/>
          </p:nvSpPr>
          <p:spPr>
            <a:xfrm>
              <a:off x="4205" y="4319"/>
              <a:ext cx="10838" cy="2039"/>
            </a:xfrm>
            <a:prstGeom prst="roundRect">
              <a:avLst>
                <a:gd name="adj" fmla="val 31977"/>
              </a:avLst>
            </a:prstGeom>
            <a:noFill/>
            <a:ln w="28575" cmpd="sng">
              <a:solidFill>
                <a:srgbClr val="0CB0A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187765" y="3590653"/>
            <a:ext cx="7945182" cy="1571786"/>
            <a:chOff x="4179" y="4383"/>
            <a:chExt cx="10840" cy="2808"/>
          </a:xfrm>
        </p:grpSpPr>
        <p:sp>
          <p:nvSpPr>
            <p:cNvPr id="18" name="文本框 26"/>
            <p:cNvSpPr txBox="1"/>
            <p:nvPr/>
          </p:nvSpPr>
          <p:spPr>
            <a:xfrm>
              <a:off x="4365" y="4553"/>
              <a:ext cx="10654" cy="26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atinLnBrk="0">
                <a:lnSpc>
                  <a:spcPts val="3600"/>
                </a:lnSpc>
              </a:pPr>
              <a:r>
                <a:rPr lang="zh-CN" altLang="en-US" sz="3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lt"/>
                </a:rPr>
                <a:t>    </a:t>
              </a:r>
              <a:r>
                <a:rPr sz="3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lt"/>
                </a:rPr>
                <a:t>我们在解决问题时可以有多个估算方法,而在这些方法中会有某一估算方法解决问题更具合理性,这就是最佳方法。</a:t>
              </a:r>
            </a:p>
          </p:txBody>
        </p:sp>
        <p:sp>
          <p:nvSpPr>
            <p:cNvPr id="19" name="圆角矩形 18"/>
            <p:cNvSpPr/>
            <p:nvPr/>
          </p:nvSpPr>
          <p:spPr>
            <a:xfrm>
              <a:off x="4179" y="4383"/>
              <a:ext cx="10838" cy="2807"/>
            </a:xfrm>
            <a:prstGeom prst="roundRect">
              <a:avLst>
                <a:gd name="adj" fmla="val 31977"/>
              </a:avLst>
            </a:prstGeom>
            <a:noFill/>
            <a:ln w="28575" cmpd="sng">
              <a:solidFill>
                <a:srgbClr val="0CB0A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MH_Other_1"/>
          <p:cNvSpPr/>
          <p:nvPr>
            <p:custDataLst>
              <p:tags r:id="rId1"/>
            </p:custDataLst>
          </p:nvPr>
        </p:nvSpPr>
        <p:spPr>
          <a:xfrm>
            <a:off x="9921875" y="1519873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MH_SubTitle_1"/>
          <p:cNvSpPr/>
          <p:nvPr>
            <p:custDataLst>
              <p:tags r:id="rId2"/>
            </p:custDataLst>
          </p:nvPr>
        </p:nvSpPr>
        <p:spPr>
          <a:xfrm rot="588792">
            <a:off x="9189085" y="2174875"/>
            <a:ext cx="2767965" cy="1606550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你有什么收获?</a:t>
            </a:r>
          </a:p>
        </p:txBody>
      </p:sp>
      <p:sp>
        <p:nvSpPr>
          <p:cNvPr id="8" name="MH_Other_2"/>
          <p:cNvSpPr/>
          <p:nvPr>
            <p:custDataLst>
              <p:tags r:id="rId3"/>
            </p:custDataLst>
          </p:nvPr>
        </p:nvSpPr>
        <p:spPr>
          <a:xfrm rot="19833143">
            <a:off x="10567988" y="1180148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作业1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287" t="20395" r="15686" b="27633"/>
          <a:stretch>
            <a:fillRect/>
          </a:stretch>
        </p:blipFill>
        <p:spPr bwMode="auto">
          <a:xfrm>
            <a:off x="2279398" y="2050679"/>
            <a:ext cx="1238069" cy="514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C:\Users\Administrator\Desktop\作业2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247" t="20452" r="14945" b="26367"/>
          <a:stretch>
            <a:fillRect/>
          </a:stretch>
        </p:blipFill>
        <p:spPr bwMode="auto">
          <a:xfrm>
            <a:off x="2279398" y="3820903"/>
            <a:ext cx="1238069" cy="507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22"/>
          <p:cNvSpPr txBox="1"/>
          <p:nvPr/>
        </p:nvSpPr>
        <p:spPr>
          <a:xfrm flipH="1">
            <a:off x="3829050" y="1782445"/>
            <a:ext cx="6494780" cy="82994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</a:t>
            </a: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教材第31页练习六第</a:t>
            </a:r>
            <a:r>
              <a:rPr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</a:t>
            </a:r>
            <a:r>
              <a:rPr 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,2,3,4</a:t>
            </a:r>
            <a:r>
              <a:rPr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题</a:t>
            </a: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。</a:t>
            </a:r>
          </a:p>
        </p:txBody>
      </p:sp>
      <p:sp>
        <p:nvSpPr>
          <p:cNvPr id="5" name="文本框 22"/>
          <p:cNvSpPr txBox="1"/>
          <p:nvPr/>
        </p:nvSpPr>
        <p:spPr>
          <a:xfrm flipH="1">
            <a:off x="3829447" y="3546180"/>
            <a:ext cx="7723924" cy="830580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全科王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·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同步课时练习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6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" name="组合 7"/>
          <p:cNvGrpSpPr/>
          <p:nvPr/>
        </p:nvGrpSpPr>
        <p:grpSpPr>
          <a:xfrm>
            <a:off x="76200" y="-45085"/>
            <a:ext cx="3195320" cy="1609090"/>
            <a:chOff x="120" y="-71"/>
            <a:chExt cx="5032" cy="2534"/>
          </a:xfrm>
        </p:grpSpPr>
        <p:pic>
          <p:nvPicPr>
            <p:cNvPr id="9" name="图片 8" descr="图片10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938" y="-71"/>
              <a:ext cx="2215" cy="2535"/>
            </a:xfrm>
            <a:prstGeom prst="rect">
              <a:avLst/>
            </a:prstGeom>
          </p:spPr>
        </p:pic>
        <p:pic>
          <p:nvPicPr>
            <p:cNvPr id="10" name="图片 9" descr="zys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864" b="1139"/>
            <a:stretch>
              <a:fillRect/>
            </a:stretch>
          </p:blipFill>
          <p:spPr>
            <a:xfrm>
              <a:off x="120" y="820"/>
              <a:ext cx="3078" cy="902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/>
        </p:nvPicPr>
        <p:blipFill>
          <a:blip r:embed="rId2" cstate="print">
            <a:lum bright="6000"/>
          </a:blip>
          <a:stretch>
            <a:fillRect/>
          </a:stretch>
        </p:blipFill>
        <p:spPr>
          <a:xfrm>
            <a:off x="9751060" y="351155"/>
            <a:ext cx="2132330" cy="12242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图片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6865" y="370840"/>
            <a:ext cx="6478270" cy="210566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 rot="21120000">
            <a:off x="140335" y="2296160"/>
            <a:ext cx="3921760" cy="2283460"/>
            <a:chOff x="-98" y="6233"/>
            <a:chExt cx="5073" cy="2930"/>
          </a:xfrm>
        </p:grpSpPr>
        <p:pic>
          <p:nvPicPr>
            <p:cNvPr id="5" name="图片 4" descr="图片2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rot="20640000">
              <a:off x="-98" y="6449"/>
              <a:ext cx="2326" cy="2715"/>
            </a:xfrm>
            <a:prstGeom prst="rect">
              <a:avLst/>
            </a:prstGeom>
          </p:spPr>
        </p:pic>
        <p:pic>
          <p:nvPicPr>
            <p:cNvPr id="6" name="图片 5" descr="图片3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380" y="6233"/>
              <a:ext cx="2313" cy="2710"/>
            </a:xfrm>
            <a:prstGeom prst="rect">
              <a:avLst/>
            </a:prstGeom>
          </p:spPr>
        </p:pic>
        <p:pic>
          <p:nvPicPr>
            <p:cNvPr id="7" name="图片 6" descr="图片4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 rot="1200000">
              <a:off x="2793" y="6472"/>
              <a:ext cx="2183" cy="2554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 rot="21060000">
            <a:off x="474550" y="4474795"/>
            <a:ext cx="3450394" cy="2142529"/>
            <a:chOff x="6844" y="7123"/>
            <a:chExt cx="4821" cy="2994"/>
          </a:xfrm>
        </p:grpSpPr>
        <p:pic>
          <p:nvPicPr>
            <p:cNvPr id="9" name="图片 8" descr="数学副本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 rot="21000000">
              <a:off x="6844" y="7214"/>
              <a:ext cx="2041" cy="2835"/>
            </a:xfrm>
            <a:prstGeom prst="rect">
              <a:avLst/>
            </a:prstGeom>
          </p:spPr>
        </p:pic>
        <p:pic>
          <p:nvPicPr>
            <p:cNvPr id="10" name="图片 9" descr="语文副本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197" y="7123"/>
              <a:ext cx="2040" cy="2835"/>
            </a:xfrm>
            <a:prstGeom prst="rect">
              <a:avLst/>
            </a:prstGeom>
          </p:spPr>
        </p:pic>
        <p:pic>
          <p:nvPicPr>
            <p:cNvPr id="11" name="图片 10" descr="英语副本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 rot="480000">
              <a:off x="9625" y="7282"/>
              <a:ext cx="2040" cy="2835"/>
            </a:xfrm>
            <a:prstGeom prst="rect">
              <a:avLst/>
            </a:prstGeom>
          </p:spPr>
        </p:pic>
      </p:grpSp>
      <p:pic>
        <p:nvPicPr>
          <p:cNvPr id="12" name="图片 11" descr="图片1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930015" y="2456815"/>
            <a:ext cx="5850255" cy="3711575"/>
          </a:xfrm>
          <a:prstGeom prst="rect">
            <a:avLst/>
          </a:prstGeom>
        </p:spPr>
      </p:pic>
      <p:pic>
        <p:nvPicPr>
          <p:cNvPr id="13" name="图片 12" descr="图片14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6177915" y="4700270"/>
            <a:ext cx="6013450" cy="2206625"/>
          </a:xfrm>
          <a:prstGeom prst="rect">
            <a:avLst/>
          </a:prstGeom>
        </p:spPr>
      </p:pic>
      <p:pic>
        <p:nvPicPr>
          <p:cNvPr id="14" name="图片 13" descr="图片13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  <p:pic>
        <p:nvPicPr>
          <p:cNvPr id="15" name="图片 14" descr="尖子生阅读封面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rot="720000">
            <a:off x="9732645" y="1940560"/>
            <a:ext cx="2169160" cy="3016250"/>
          </a:xfrm>
          <a:prstGeom prst="rect">
            <a:avLst/>
          </a:prstGeom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9705975" y="266065"/>
            <a:ext cx="2042795" cy="11728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3514090" y="1403350"/>
            <a:ext cx="5163185" cy="78359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4500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小学免费教考资源</a:t>
            </a:r>
            <a:endParaRPr lang="zh-CN" altLang="en-US" sz="4500" b="1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13"/>
          <p:cNvSpPr txBox="1"/>
          <p:nvPr/>
        </p:nvSpPr>
        <p:spPr>
          <a:xfrm>
            <a:off x="2586990" y="2599690"/>
            <a:ext cx="837120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/>
              <a:t>         </a:t>
            </a:r>
            <a:r>
              <a:rPr lang="zh-CN" sz="2800"/>
              <a:t>扫描梓耕教育、名师汇二维码，登录梓耕教育网站www.jlzgjy.com.cn，下载更多教考资源。</a:t>
            </a:r>
          </a:p>
          <a:p>
            <a:pPr algn="l">
              <a:lnSpc>
                <a:spcPct val="150000"/>
              </a:lnSpc>
            </a:pPr>
            <a:r>
              <a:rPr lang="zh-CN" sz="2800"/>
              <a:t>       </a:t>
            </a:r>
            <a:r>
              <a:rPr lang="en-US" altLang="zh-CN" sz="2800"/>
              <a:t>  </a:t>
            </a:r>
            <a:r>
              <a:rPr lang="zh-CN" sz="2800"/>
              <a:t>小学各学科题库、精品课件、名师教案、课文朗读与听力、公开课视频、知识点微课、工作总结及日常工作表格等优质免费资源等你来拿！</a:t>
            </a:r>
          </a:p>
        </p:txBody>
      </p:sp>
      <p:pic>
        <p:nvPicPr>
          <p:cNvPr id="5" name="图片 4" descr="梓耕教育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599758" y="2373630"/>
            <a:ext cx="1809750" cy="1781175"/>
          </a:xfrm>
          <a:prstGeom prst="rect">
            <a:avLst/>
          </a:prstGeom>
        </p:spPr>
      </p:pic>
      <p:pic>
        <p:nvPicPr>
          <p:cNvPr id="6" name="图片 5" descr="梓耕名师汇二维吗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 cstate="print"/>
          <a:srcRect l="3582" t="3184" r="3184" b="4080"/>
          <a:stretch>
            <a:fillRect/>
          </a:stretch>
        </p:blipFill>
        <p:spPr>
          <a:xfrm>
            <a:off x="612140" y="4147185"/>
            <a:ext cx="1784985" cy="1775460"/>
          </a:xfrm>
          <a:prstGeom prst="rect">
            <a:avLst/>
          </a:prstGeom>
        </p:spPr>
      </p:pic>
      <p:pic>
        <p:nvPicPr>
          <p:cNvPr id="7" name="图片 6" descr="图片1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6178550" y="4671060"/>
            <a:ext cx="6013450" cy="2206625"/>
          </a:xfrm>
          <a:prstGeom prst="rect">
            <a:avLst/>
          </a:prstGeom>
        </p:spPr>
      </p:pic>
      <p:pic>
        <p:nvPicPr>
          <p:cNvPr id="8" name="图片 7" descr="图片1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1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2595538" y="1000108"/>
            <a:ext cx="7500990" cy="584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口算。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524100" y="1643050"/>
            <a:ext cx="77867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2809852" y="2214554"/>
            <a:ext cx="17576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64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0÷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8</a:t>
            </a:r>
            <a:r>
              <a:rPr lang="zh-CN" altLang="en-US" sz="3200" dirty="0" smtClean="0"/>
              <a:t>　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596066" y="2214554"/>
            <a:ext cx="13512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50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0÷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endParaRPr lang="zh-CN" altLang="en-US" sz="320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310050" y="2214554"/>
            <a:ext cx="102806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C00000"/>
                </a:solidFill>
                <a:latin typeface="+mn-ea"/>
                <a:ea typeface="+mn-ea"/>
              </a:rPr>
              <a:t>=80</a:t>
            </a:r>
            <a:r>
              <a:rPr lang="zh-CN" altLang="en-US" b="1" dirty="0" smtClean="0"/>
              <a:t>　</a:t>
            </a:r>
            <a:endParaRPr lang="zh-CN" altLang="en-US" b="1" dirty="0"/>
          </a:p>
        </p:txBody>
      </p:sp>
      <p:sp>
        <p:nvSpPr>
          <p:cNvPr id="30" name="矩形 29"/>
          <p:cNvSpPr/>
          <p:nvPr/>
        </p:nvSpPr>
        <p:spPr>
          <a:xfrm>
            <a:off x="4024298" y="3357562"/>
            <a:ext cx="106045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  <a:latin typeface="+mn-ea"/>
                <a:ea typeface="+mn-ea"/>
              </a:rPr>
              <a:t>=</a:t>
            </a:r>
            <a:r>
              <a:rPr lang="en-US" altLang="zh-CN" sz="3200" b="1" dirty="0" smtClean="0">
                <a:solidFill>
                  <a:srgbClr val="C00000"/>
                </a:solidFill>
                <a:latin typeface="+mn-ea"/>
                <a:ea typeface="+mn-ea"/>
              </a:rPr>
              <a:t>20</a:t>
            </a:r>
            <a:r>
              <a:rPr lang="zh-CN" altLang="en-US" b="1" dirty="0" smtClean="0"/>
              <a:t>　</a:t>
            </a:r>
            <a:endParaRPr lang="zh-CN" altLang="en-US" b="1" dirty="0"/>
          </a:p>
        </p:txBody>
      </p:sp>
      <p:sp>
        <p:nvSpPr>
          <p:cNvPr id="15" name="矩形 14"/>
          <p:cNvSpPr/>
          <p:nvPr/>
        </p:nvSpPr>
        <p:spPr>
          <a:xfrm>
            <a:off x="2809852" y="3357562"/>
            <a:ext cx="11607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0÷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endParaRPr lang="zh-CN" altLang="en-US" sz="320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953388" y="2214554"/>
            <a:ext cx="126555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  <a:latin typeface="+mn-ea"/>
                <a:ea typeface="+mn-ea"/>
              </a:rPr>
              <a:t>=</a:t>
            </a:r>
            <a:r>
              <a:rPr lang="en-US" altLang="zh-CN" sz="3200" b="1" dirty="0" smtClean="0">
                <a:solidFill>
                  <a:srgbClr val="C00000"/>
                </a:solidFill>
                <a:latin typeface="+mn-ea"/>
                <a:ea typeface="+mn-ea"/>
              </a:rPr>
              <a:t>100</a:t>
            </a:r>
            <a:r>
              <a:rPr lang="zh-CN" altLang="en-US" b="1" dirty="0" smtClean="0"/>
              <a:t>　</a:t>
            </a:r>
            <a:endParaRPr lang="zh-CN" altLang="en-US" b="1" dirty="0"/>
          </a:p>
        </p:txBody>
      </p:sp>
      <p:sp>
        <p:nvSpPr>
          <p:cNvPr id="17" name="矩形 16"/>
          <p:cNvSpPr/>
          <p:nvPr/>
        </p:nvSpPr>
        <p:spPr>
          <a:xfrm>
            <a:off x="6596066" y="3286124"/>
            <a:ext cx="13512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20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0÷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endParaRPr lang="zh-CN" altLang="en-US" sz="320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738414" y="4643446"/>
            <a:ext cx="15417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420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0÷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endParaRPr lang="zh-CN" altLang="en-US" sz="320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596066" y="4572008"/>
            <a:ext cx="15417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120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0÷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endParaRPr lang="zh-CN" altLang="en-US" sz="320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024826" y="3286124"/>
            <a:ext cx="106045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  <a:latin typeface="+mn-ea"/>
                <a:ea typeface="+mn-ea"/>
              </a:rPr>
              <a:t>=</a:t>
            </a:r>
            <a:r>
              <a:rPr lang="en-US" altLang="zh-CN" sz="3200" b="1" dirty="0" smtClean="0">
                <a:solidFill>
                  <a:srgbClr val="C00000"/>
                </a:solidFill>
                <a:latin typeface="+mn-ea"/>
                <a:ea typeface="+mn-ea"/>
              </a:rPr>
              <a:t>50</a:t>
            </a:r>
            <a:r>
              <a:rPr lang="zh-CN" altLang="en-US" b="1" dirty="0" smtClean="0"/>
              <a:t>　</a:t>
            </a:r>
            <a:endParaRPr lang="zh-CN" altLang="en-US" b="1" dirty="0"/>
          </a:p>
        </p:txBody>
      </p:sp>
      <p:sp>
        <p:nvSpPr>
          <p:cNvPr id="25" name="矩形 24"/>
          <p:cNvSpPr/>
          <p:nvPr/>
        </p:nvSpPr>
        <p:spPr>
          <a:xfrm>
            <a:off x="4381488" y="4643446"/>
            <a:ext cx="126555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  <a:latin typeface="+mn-ea"/>
                <a:ea typeface="+mn-ea"/>
              </a:rPr>
              <a:t>=</a:t>
            </a:r>
            <a:r>
              <a:rPr lang="en-US" altLang="zh-CN" sz="3200" b="1" dirty="0" smtClean="0">
                <a:solidFill>
                  <a:srgbClr val="C00000"/>
                </a:solidFill>
                <a:latin typeface="+mn-ea"/>
                <a:ea typeface="+mn-ea"/>
              </a:rPr>
              <a:t>700</a:t>
            </a:r>
            <a:r>
              <a:rPr lang="zh-CN" altLang="en-US" b="1" dirty="0" smtClean="0"/>
              <a:t>　</a:t>
            </a:r>
            <a:endParaRPr lang="zh-CN" altLang="en-US" b="1" dirty="0"/>
          </a:p>
        </p:txBody>
      </p:sp>
      <p:sp>
        <p:nvSpPr>
          <p:cNvPr id="26" name="矩形 25"/>
          <p:cNvSpPr/>
          <p:nvPr/>
        </p:nvSpPr>
        <p:spPr>
          <a:xfrm>
            <a:off x="8239140" y="4572008"/>
            <a:ext cx="126555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  <a:latin typeface="+mn-ea"/>
                <a:ea typeface="+mn-ea"/>
              </a:rPr>
              <a:t>=</a:t>
            </a:r>
            <a:r>
              <a:rPr lang="en-US" altLang="zh-CN" sz="3200" b="1" dirty="0" smtClean="0">
                <a:solidFill>
                  <a:srgbClr val="C00000"/>
                </a:solidFill>
                <a:latin typeface="+mn-ea"/>
                <a:ea typeface="+mn-ea"/>
              </a:rPr>
              <a:t>600</a:t>
            </a:r>
            <a:r>
              <a:rPr lang="zh-CN" altLang="en-US" b="1" dirty="0" smtClean="0"/>
              <a:t>　</a:t>
            </a:r>
            <a:endParaRPr lang="zh-CN" altLang="en-US" b="1" dirty="0"/>
          </a:p>
        </p:txBody>
      </p:sp>
      <p:grpSp>
        <p:nvGrpSpPr>
          <p:cNvPr id="3" name="组合 2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pic>
          <p:nvPicPr>
            <p:cNvPr id="4" name="图片 3" descr="图片7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3" cstate="print"/>
            <a:stretch>
              <a:fillRect/>
            </a:stretch>
          </p:blipFill>
          <p:spPr>
            <a:xfrm>
              <a:off x="3239" y="91"/>
              <a:ext cx="1051" cy="1702"/>
            </a:xfrm>
            <a:prstGeom prst="rect">
              <a:avLst/>
            </a:prstGeom>
          </p:spPr>
        </p:pic>
        <p:pic>
          <p:nvPicPr>
            <p:cNvPr id="7" name="图片 6" descr="fxzb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52" b="-115"/>
            <a:stretch>
              <a:fillRect/>
            </a:stretch>
          </p:blipFill>
          <p:spPr>
            <a:xfrm>
              <a:off x="137" y="580"/>
              <a:ext cx="2955" cy="872"/>
            </a:xfrm>
            <a:prstGeom prst="rect">
              <a:avLst/>
            </a:prstGeom>
          </p:spPr>
        </p:pic>
      </p:grpSp>
      <p:pic>
        <p:nvPicPr>
          <p:cNvPr id="8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0" grpId="0"/>
      <p:bldP spid="16" grpId="0"/>
      <p:bldP spid="24" grpId="0"/>
      <p:bldP spid="25" grpId="0"/>
      <p:bldP spid="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2105953" y="1539222"/>
            <a:ext cx="7500990" cy="1077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估一估。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	</a:t>
            </a:r>
            <a:endParaRPr lang="zh-CN" altLang="en-US" sz="320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2022765" y="2244393"/>
            <a:ext cx="508127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(1)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下面各数比较接近几百？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2952728" y="2970838"/>
            <a:ext cx="20116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191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≈</a:t>
            </a:r>
            <a:r>
              <a:rPr lang="en-US" dirty="0" smtClean="0"/>
              <a:t>	</a:t>
            </a:r>
            <a:endParaRPr lang="zh-CN" altLang="en-US" dirty="0"/>
          </a:p>
        </p:txBody>
      </p:sp>
      <p:sp>
        <p:nvSpPr>
          <p:cNvPr id="54" name="矩形 53"/>
          <p:cNvSpPr/>
          <p:nvPr/>
        </p:nvSpPr>
        <p:spPr>
          <a:xfrm>
            <a:off x="6810380" y="2899400"/>
            <a:ext cx="11607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204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≈</a:t>
            </a:r>
          </a:p>
        </p:txBody>
      </p:sp>
      <p:sp>
        <p:nvSpPr>
          <p:cNvPr id="58" name="矩形 57"/>
          <p:cNvSpPr/>
          <p:nvPr/>
        </p:nvSpPr>
        <p:spPr>
          <a:xfrm>
            <a:off x="2952728" y="3613780"/>
            <a:ext cx="20116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588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≈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	</a:t>
            </a:r>
            <a:endParaRPr lang="zh-CN" altLang="en-US" sz="320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6810380" y="3613780"/>
            <a:ext cx="11607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267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≈</a:t>
            </a:r>
          </a:p>
        </p:txBody>
      </p:sp>
      <p:sp>
        <p:nvSpPr>
          <p:cNvPr id="60" name="矩形 59"/>
          <p:cNvSpPr/>
          <p:nvPr/>
        </p:nvSpPr>
        <p:spPr>
          <a:xfrm>
            <a:off x="1328286" y="4546600"/>
            <a:ext cx="9393054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(2)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78×4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≈　　  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83×9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≈       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490×8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≈</a:t>
            </a:r>
          </a:p>
          <a:p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4152888" y="2955598"/>
            <a:ext cx="79819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+mn-ea"/>
                <a:ea typeface="+mn-ea"/>
              </a:rPr>
              <a:t>200</a:t>
            </a:r>
          </a:p>
        </p:txBody>
      </p:sp>
      <p:sp>
        <p:nvSpPr>
          <p:cNvPr id="65" name="矩形 64"/>
          <p:cNvSpPr/>
          <p:nvPr/>
        </p:nvSpPr>
        <p:spPr>
          <a:xfrm>
            <a:off x="8056260" y="2873682"/>
            <a:ext cx="79819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+mn-ea"/>
                <a:ea typeface="+mn-ea"/>
              </a:rPr>
              <a:t>200</a:t>
            </a:r>
          </a:p>
        </p:txBody>
      </p:sp>
      <p:sp>
        <p:nvSpPr>
          <p:cNvPr id="66" name="矩形 65"/>
          <p:cNvSpPr/>
          <p:nvPr/>
        </p:nvSpPr>
        <p:spPr>
          <a:xfrm>
            <a:off x="4209086" y="3572822"/>
            <a:ext cx="79819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+mn-ea"/>
                <a:ea typeface="+mn-ea"/>
              </a:rPr>
              <a:t>600</a:t>
            </a:r>
          </a:p>
        </p:txBody>
      </p:sp>
      <p:sp>
        <p:nvSpPr>
          <p:cNvPr id="67" name="矩形 66"/>
          <p:cNvSpPr/>
          <p:nvPr/>
        </p:nvSpPr>
        <p:spPr>
          <a:xfrm>
            <a:off x="8112458" y="3557582"/>
            <a:ext cx="79819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+mn-ea"/>
                <a:ea typeface="+mn-ea"/>
              </a:rPr>
              <a:t>300</a:t>
            </a:r>
          </a:p>
        </p:txBody>
      </p:sp>
      <p:sp>
        <p:nvSpPr>
          <p:cNvPr id="68" name="矩形 67"/>
          <p:cNvSpPr/>
          <p:nvPr/>
        </p:nvSpPr>
        <p:spPr>
          <a:xfrm>
            <a:off x="3633239" y="4518041"/>
            <a:ext cx="79819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+mn-ea"/>
                <a:ea typeface="+mn-ea"/>
              </a:rPr>
              <a:t>320</a:t>
            </a:r>
          </a:p>
        </p:txBody>
      </p:sp>
      <p:sp>
        <p:nvSpPr>
          <p:cNvPr id="69" name="矩形 68"/>
          <p:cNvSpPr/>
          <p:nvPr/>
        </p:nvSpPr>
        <p:spPr>
          <a:xfrm>
            <a:off x="6297183" y="4511792"/>
            <a:ext cx="79819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+mn-ea"/>
                <a:ea typeface="+mn-ea"/>
              </a:rPr>
              <a:t>720</a:t>
            </a:r>
          </a:p>
        </p:txBody>
      </p:sp>
      <p:sp>
        <p:nvSpPr>
          <p:cNvPr id="70" name="矩形 69"/>
          <p:cNvSpPr/>
          <p:nvPr/>
        </p:nvSpPr>
        <p:spPr>
          <a:xfrm>
            <a:off x="9377386" y="4520564"/>
            <a:ext cx="10033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+mn-ea"/>
                <a:ea typeface="+mn-ea"/>
              </a:rPr>
              <a:t>4000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pic>
          <p:nvPicPr>
            <p:cNvPr id="4" name="图片 3" descr="图片7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3" cstate="print"/>
            <a:stretch>
              <a:fillRect/>
            </a:stretch>
          </p:blipFill>
          <p:spPr>
            <a:xfrm>
              <a:off x="3239" y="91"/>
              <a:ext cx="1051" cy="1702"/>
            </a:xfrm>
            <a:prstGeom prst="rect">
              <a:avLst/>
            </a:prstGeom>
          </p:spPr>
        </p:pic>
        <p:pic>
          <p:nvPicPr>
            <p:cNvPr id="7" name="图片 6" descr="fxzb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52" b="-115"/>
            <a:stretch>
              <a:fillRect/>
            </a:stretch>
          </p:blipFill>
          <p:spPr>
            <a:xfrm>
              <a:off x="137" y="580"/>
              <a:ext cx="2955" cy="872"/>
            </a:xfrm>
            <a:prstGeom prst="rect">
              <a:avLst/>
            </a:prstGeom>
          </p:spPr>
        </p:pic>
      </p:grpSp>
      <p:pic>
        <p:nvPicPr>
          <p:cNvPr id="8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65" grpId="0"/>
      <p:bldP spid="66" grpId="0"/>
      <p:bldP spid="67" grpId="0"/>
      <p:bldP spid="68" grpId="0"/>
      <p:bldP spid="69" grpId="0"/>
      <p:bldP spid="7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矩形 51"/>
          <p:cNvSpPr/>
          <p:nvPr/>
        </p:nvSpPr>
        <p:spPr>
          <a:xfrm>
            <a:off x="2549818" y="3226126"/>
            <a:ext cx="4572000" cy="255333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26÷6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≈</a:t>
            </a:r>
          </a:p>
          <a:p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　　</a:t>
            </a:r>
          </a:p>
          <a:p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17÷5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≈</a:t>
            </a:r>
          </a:p>
          <a:p>
            <a:endParaRPr lang="zh-CN" altLang="en-US" sz="320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59÷7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≈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1963709" y="1782450"/>
            <a:ext cx="7929586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2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(3)</a:t>
            </a:r>
            <a:r>
              <a:rPr lang="zh-CN" altLang="en-US" sz="32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你能估算出各题的结果吗？</a:t>
            </a:r>
          </a:p>
        </p:txBody>
      </p:sp>
      <p:sp>
        <p:nvSpPr>
          <p:cNvPr id="71" name="矩形 70"/>
          <p:cNvSpPr/>
          <p:nvPr/>
        </p:nvSpPr>
        <p:spPr>
          <a:xfrm>
            <a:off x="4146537" y="3226126"/>
            <a:ext cx="38798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+mn-ea"/>
                <a:ea typeface="+mn-ea"/>
              </a:rPr>
              <a:t>4</a:t>
            </a:r>
          </a:p>
        </p:txBody>
      </p:sp>
      <p:sp>
        <p:nvSpPr>
          <p:cNvPr id="72" name="矩形 71"/>
          <p:cNvSpPr/>
          <p:nvPr/>
        </p:nvSpPr>
        <p:spPr>
          <a:xfrm>
            <a:off x="4162412" y="4142434"/>
            <a:ext cx="38798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+mn-ea"/>
                <a:ea typeface="+mn-ea"/>
              </a:rPr>
              <a:t>3</a:t>
            </a:r>
          </a:p>
        </p:txBody>
      </p:sp>
      <p:sp>
        <p:nvSpPr>
          <p:cNvPr id="73" name="矩形 72"/>
          <p:cNvSpPr/>
          <p:nvPr/>
        </p:nvSpPr>
        <p:spPr>
          <a:xfrm>
            <a:off x="4208132" y="5140658"/>
            <a:ext cx="38798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+mn-ea"/>
                <a:ea typeface="+mn-ea"/>
              </a:rPr>
              <a:t>8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pic>
          <p:nvPicPr>
            <p:cNvPr id="4" name="图片 3" descr="图片7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3" cstate="print"/>
            <a:stretch>
              <a:fillRect/>
            </a:stretch>
          </p:blipFill>
          <p:spPr>
            <a:xfrm>
              <a:off x="3239" y="91"/>
              <a:ext cx="1051" cy="1702"/>
            </a:xfrm>
            <a:prstGeom prst="rect">
              <a:avLst/>
            </a:prstGeom>
          </p:spPr>
        </p:pic>
        <p:pic>
          <p:nvPicPr>
            <p:cNvPr id="7" name="图片 6" descr="fxzb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52" b="-115"/>
            <a:stretch>
              <a:fillRect/>
            </a:stretch>
          </p:blipFill>
          <p:spPr>
            <a:xfrm>
              <a:off x="137" y="580"/>
              <a:ext cx="2955" cy="872"/>
            </a:xfrm>
            <a:prstGeom prst="rect">
              <a:avLst/>
            </a:prstGeom>
          </p:spPr>
        </p:pic>
      </p:grpSp>
      <p:pic>
        <p:nvPicPr>
          <p:cNvPr id="8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72" grpId="0"/>
      <p:bldP spid="7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4" name="图片 3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5" name="图片 4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17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矩形 18"/>
          <p:cNvSpPr/>
          <p:nvPr/>
        </p:nvSpPr>
        <p:spPr>
          <a:xfrm>
            <a:off x="3402193" y="3141527"/>
            <a:ext cx="4560046" cy="9220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一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人教3下解读正文_4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/>
          <a:srcRect l="15042" t="63930" r="40638" b="15133"/>
          <a:stretch>
            <a:fillRect/>
          </a:stretch>
        </p:blipFill>
        <p:spPr>
          <a:xfrm>
            <a:off x="1132840" y="1625600"/>
            <a:ext cx="5419090" cy="315404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5" name="图片 4" descr="图片1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6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6" name="图片 5" descr="xkdr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grpSp>
        <p:nvGrpSpPr>
          <p:cNvPr id="7" name="组合 6" descr="7b0a202020202274657874626f78223a20227b5c2263617465676f72795f69645c223a31303531332c5c2269645c223a32303334323230317d220a7d0a"/>
          <p:cNvGrpSpPr/>
          <p:nvPr/>
        </p:nvGrpSpPr>
        <p:grpSpPr>
          <a:xfrm>
            <a:off x="7510780" y="2221865"/>
            <a:ext cx="3790950" cy="1534160"/>
            <a:chOff x="6615" y="3375"/>
            <a:chExt cx="5970" cy="4050"/>
          </a:xfrm>
        </p:grpSpPr>
        <p:grpSp>
          <p:nvGrpSpPr>
            <p:cNvPr id="9" name="图形 7"/>
            <p:cNvGrpSpPr/>
            <p:nvPr/>
          </p:nvGrpSpPr>
          <p:grpSpPr>
            <a:xfrm>
              <a:off x="6615" y="3375"/>
              <a:ext cx="5970" cy="4050"/>
              <a:chOff x="4200525" y="2143125"/>
              <a:chExt cx="3790950" cy="2571750"/>
            </a:xfrm>
          </p:grpSpPr>
          <p:sp>
            <p:nvSpPr>
              <p:cNvPr id="10" name="任意多边形: 形状 9"/>
              <p:cNvSpPr/>
              <p:nvPr/>
            </p:nvSpPr>
            <p:spPr>
              <a:xfrm>
                <a:off x="4263389" y="2157412"/>
                <a:ext cx="3713797" cy="2543175"/>
              </a:xfrm>
              <a:custGeom>
                <a:avLst/>
                <a:gdLst>
                  <a:gd name="connsiteX0" fmla="*/ 3713798 w 3713797"/>
                  <a:gd name="connsiteY0" fmla="*/ 1394460 h 2543175"/>
                  <a:gd name="connsiteX1" fmla="*/ 3589973 w 3713797"/>
                  <a:gd name="connsiteY1" fmla="*/ 1091565 h 2543175"/>
                  <a:gd name="connsiteX2" fmla="*/ 3602355 w 3713797"/>
                  <a:gd name="connsiteY2" fmla="*/ 1037273 h 2543175"/>
                  <a:gd name="connsiteX3" fmla="*/ 3497580 w 3713797"/>
                  <a:gd name="connsiteY3" fmla="*/ 915353 h 2543175"/>
                  <a:gd name="connsiteX4" fmla="*/ 2870835 w 3713797"/>
                  <a:gd name="connsiteY4" fmla="*/ 382905 h 2543175"/>
                  <a:gd name="connsiteX5" fmla="*/ 2650808 w 3713797"/>
                  <a:gd name="connsiteY5" fmla="*/ 421958 h 2543175"/>
                  <a:gd name="connsiteX6" fmla="*/ 1888808 w 3713797"/>
                  <a:gd name="connsiteY6" fmla="*/ 0 h 2543175"/>
                  <a:gd name="connsiteX7" fmla="*/ 1194435 w 3713797"/>
                  <a:gd name="connsiteY7" fmla="*/ 328613 h 2543175"/>
                  <a:gd name="connsiteX8" fmla="*/ 990600 w 3713797"/>
                  <a:gd name="connsiteY8" fmla="*/ 293370 h 2543175"/>
                  <a:gd name="connsiteX9" fmla="*/ 392430 w 3713797"/>
                  <a:gd name="connsiteY9" fmla="*/ 806768 h 2543175"/>
                  <a:gd name="connsiteX10" fmla="*/ 220980 w 3713797"/>
                  <a:gd name="connsiteY10" fmla="*/ 1038225 h 2543175"/>
                  <a:gd name="connsiteX11" fmla="*/ 222885 w 3713797"/>
                  <a:gd name="connsiteY11" fmla="*/ 1071563 h 2543175"/>
                  <a:gd name="connsiteX12" fmla="*/ 0 w 3713797"/>
                  <a:gd name="connsiteY12" fmla="*/ 1525905 h 2543175"/>
                  <a:gd name="connsiteX13" fmla="*/ 573405 w 3713797"/>
                  <a:gd name="connsiteY13" fmla="*/ 2099310 h 2543175"/>
                  <a:gd name="connsiteX14" fmla="*/ 658178 w 3713797"/>
                  <a:gd name="connsiteY14" fmla="*/ 2092643 h 2543175"/>
                  <a:gd name="connsiteX15" fmla="*/ 1164908 w 3713797"/>
                  <a:gd name="connsiteY15" fmla="*/ 2347913 h 2543175"/>
                  <a:gd name="connsiteX16" fmla="*/ 1364933 w 3713797"/>
                  <a:gd name="connsiteY16" fmla="*/ 2315528 h 2543175"/>
                  <a:gd name="connsiteX17" fmla="*/ 1888808 w 3713797"/>
                  <a:gd name="connsiteY17" fmla="*/ 2543175 h 2543175"/>
                  <a:gd name="connsiteX18" fmla="*/ 2368868 w 3713797"/>
                  <a:gd name="connsiteY18" fmla="*/ 2359343 h 2543175"/>
                  <a:gd name="connsiteX19" fmla="*/ 2476500 w 3713797"/>
                  <a:gd name="connsiteY19" fmla="*/ 2385060 h 2543175"/>
                  <a:gd name="connsiteX20" fmla="*/ 2694623 w 3713797"/>
                  <a:gd name="connsiteY20" fmla="*/ 2245995 h 2543175"/>
                  <a:gd name="connsiteX21" fmla="*/ 2819400 w 3713797"/>
                  <a:gd name="connsiteY21" fmla="*/ 2259330 h 2543175"/>
                  <a:gd name="connsiteX22" fmla="*/ 3404235 w 3713797"/>
                  <a:gd name="connsiteY22" fmla="*/ 1808798 h 2543175"/>
                  <a:gd name="connsiteX23" fmla="*/ 3713798 w 3713797"/>
                  <a:gd name="connsiteY23" fmla="*/ 1394460 h 2543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3713797" h="2543175">
                    <a:moveTo>
                      <a:pt x="3713798" y="1394460"/>
                    </a:moveTo>
                    <a:cubicBezTo>
                      <a:pt x="3713798" y="1276350"/>
                      <a:pt x="3666173" y="1169670"/>
                      <a:pt x="3589973" y="1091565"/>
                    </a:cubicBezTo>
                    <a:cubicBezTo>
                      <a:pt x="3597593" y="1075373"/>
                      <a:pt x="3602355" y="1056323"/>
                      <a:pt x="3602355" y="1037273"/>
                    </a:cubicBezTo>
                    <a:cubicBezTo>
                      <a:pt x="3602355" y="975360"/>
                      <a:pt x="3556635" y="923925"/>
                      <a:pt x="3497580" y="915353"/>
                    </a:cubicBezTo>
                    <a:cubicBezTo>
                      <a:pt x="3449003" y="613410"/>
                      <a:pt x="3187065" y="382905"/>
                      <a:pt x="2870835" y="382905"/>
                    </a:cubicBezTo>
                    <a:cubicBezTo>
                      <a:pt x="2793683" y="382905"/>
                      <a:pt x="2719388" y="396240"/>
                      <a:pt x="2650808" y="421958"/>
                    </a:cubicBezTo>
                    <a:cubicBezTo>
                      <a:pt x="2491740" y="168593"/>
                      <a:pt x="2210753" y="0"/>
                      <a:pt x="1888808" y="0"/>
                    </a:cubicBezTo>
                    <a:cubicBezTo>
                      <a:pt x="1608773" y="0"/>
                      <a:pt x="1359218" y="127635"/>
                      <a:pt x="1194435" y="328613"/>
                    </a:cubicBezTo>
                    <a:cubicBezTo>
                      <a:pt x="1130618" y="305753"/>
                      <a:pt x="1062038" y="293370"/>
                      <a:pt x="990600" y="293370"/>
                    </a:cubicBezTo>
                    <a:cubicBezTo>
                      <a:pt x="687705" y="293370"/>
                      <a:pt x="437198" y="516255"/>
                      <a:pt x="392430" y="806768"/>
                    </a:cubicBezTo>
                    <a:cubicBezTo>
                      <a:pt x="293370" y="836295"/>
                      <a:pt x="220980" y="928688"/>
                      <a:pt x="220980" y="1038225"/>
                    </a:cubicBezTo>
                    <a:cubicBezTo>
                      <a:pt x="220980" y="1049655"/>
                      <a:pt x="221933" y="1061085"/>
                      <a:pt x="222885" y="1071563"/>
                    </a:cubicBezTo>
                    <a:cubicBezTo>
                      <a:pt x="86678" y="1176338"/>
                      <a:pt x="0" y="1341120"/>
                      <a:pt x="0" y="1525905"/>
                    </a:cubicBezTo>
                    <a:cubicBezTo>
                      <a:pt x="0" y="1842135"/>
                      <a:pt x="257175" y="2099310"/>
                      <a:pt x="573405" y="2099310"/>
                    </a:cubicBezTo>
                    <a:cubicBezTo>
                      <a:pt x="601980" y="2099310"/>
                      <a:pt x="630555" y="2097405"/>
                      <a:pt x="658178" y="2092643"/>
                    </a:cubicBezTo>
                    <a:cubicBezTo>
                      <a:pt x="772478" y="2247900"/>
                      <a:pt x="957263" y="2347913"/>
                      <a:pt x="1164908" y="2347913"/>
                    </a:cubicBezTo>
                    <a:cubicBezTo>
                      <a:pt x="1234440" y="2347913"/>
                      <a:pt x="1302068" y="2336483"/>
                      <a:pt x="1364933" y="2315528"/>
                    </a:cubicBezTo>
                    <a:cubicBezTo>
                      <a:pt x="1496378" y="2455545"/>
                      <a:pt x="1682115" y="2543175"/>
                      <a:pt x="1888808" y="2543175"/>
                    </a:cubicBezTo>
                    <a:cubicBezTo>
                      <a:pt x="2073593" y="2543175"/>
                      <a:pt x="2241233" y="2473643"/>
                      <a:pt x="2368868" y="2359343"/>
                    </a:cubicBezTo>
                    <a:cubicBezTo>
                      <a:pt x="2401253" y="2375535"/>
                      <a:pt x="2437448" y="2385060"/>
                      <a:pt x="2476500" y="2385060"/>
                    </a:cubicBezTo>
                    <a:cubicBezTo>
                      <a:pt x="2573655" y="2385060"/>
                      <a:pt x="2656523" y="2327910"/>
                      <a:pt x="2694623" y="2245995"/>
                    </a:cubicBezTo>
                    <a:cubicBezTo>
                      <a:pt x="2734628" y="2254568"/>
                      <a:pt x="2776538" y="2259330"/>
                      <a:pt x="2819400" y="2259330"/>
                    </a:cubicBezTo>
                    <a:cubicBezTo>
                      <a:pt x="3100388" y="2259330"/>
                      <a:pt x="3335655" y="2067878"/>
                      <a:pt x="3404235" y="1808798"/>
                    </a:cubicBezTo>
                    <a:cubicBezTo>
                      <a:pt x="3583305" y="1755458"/>
                      <a:pt x="3713798" y="1589723"/>
                      <a:pt x="3713798" y="1394460"/>
                    </a:cubicBezTo>
                    <a:close/>
                  </a:path>
                </a:pathLst>
              </a:custGeom>
              <a:noFill/>
              <a:ln w="28575" cap="flat">
                <a:solidFill>
                  <a:srgbClr val="B55507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" name="任意多边形: 形状 10"/>
              <p:cNvSpPr/>
              <p:nvPr/>
            </p:nvSpPr>
            <p:spPr>
              <a:xfrm>
                <a:off x="4200525" y="3168967"/>
                <a:ext cx="467677" cy="152400"/>
              </a:xfrm>
              <a:custGeom>
                <a:avLst/>
                <a:gdLst>
                  <a:gd name="connsiteX0" fmla="*/ 0 w 467677"/>
                  <a:gd name="connsiteY0" fmla="*/ 0 h 152400"/>
                  <a:gd name="connsiteX1" fmla="*/ 124778 w 467677"/>
                  <a:gd name="connsiteY1" fmla="*/ 8573 h 152400"/>
                  <a:gd name="connsiteX2" fmla="*/ 248603 w 467677"/>
                  <a:gd name="connsiteY2" fmla="*/ 29528 h 152400"/>
                  <a:gd name="connsiteX3" fmla="*/ 310515 w 467677"/>
                  <a:gd name="connsiteY3" fmla="*/ 44768 h 152400"/>
                  <a:gd name="connsiteX4" fmla="*/ 370523 w 467677"/>
                  <a:gd name="connsiteY4" fmla="*/ 67628 h 152400"/>
                  <a:gd name="connsiteX5" fmla="*/ 424815 w 467677"/>
                  <a:gd name="connsiteY5" fmla="*/ 101918 h 152400"/>
                  <a:gd name="connsiteX6" fmla="*/ 467678 w 467677"/>
                  <a:gd name="connsiteY6" fmla="*/ 150495 h 152400"/>
                  <a:gd name="connsiteX7" fmla="*/ 465773 w 467677"/>
                  <a:gd name="connsiteY7" fmla="*/ 152400 h 152400"/>
                  <a:gd name="connsiteX8" fmla="*/ 359093 w 467677"/>
                  <a:gd name="connsiteY8" fmla="*/ 93345 h 152400"/>
                  <a:gd name="connsiteX9" fmla="*/ 243840 w 467677"/>
                  <a:gd name="connsiteY9" fmla="*/ 50483 h 152400"/>
                  <a:gd name="connsiteX10" fmla="*/ 122873 w 467677"/>
                  <a:gd name="connsiteY10" fmla="*/ 21908 h 152400"/>
                  <a:gd name="connsiteX11" fmla="*/ 0 w 467677"/>
                  <a:gd name="connsiteY11" fmla="*/ 1905 h 152400"/>
                  <a:gd name="connsiteX12" fmla="*/ 0 w 467677"/>
                  <a:gd name="connsiteY12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67677" h="152400">
                    <a:moveTo>
                      <a:pt x="0" y="0"/>
                    </a:moveTo>
                    <a:cubicBezTo>
                      <a:pt x="41910" y="953"/>
                      <a:pt x="83820" y="3810"/>
                      <a:pt x="124778" y="8573"/>
                    </a:cubicBezTo>
                    <a:cubicBezTo>
                      <a:pt x="166688" y="13335"/>
                      <a:pt x="207645" y="20003"/>
                      <a:pt x="248603" y="29528"/>
                    </a:cubicBezTo>
                    <a:cubicBezTo>
                      <a:pt x="269558" y="34290"/>
                      <a:pt x="289560" y="39053"/>
                      <a:pt x="310515" y="44768"/>
                    </a:cubicBezTo>
                    <a:cubicBezTo>
                      <a:pt x="330518" y="50483"/>
                      <a:pt x="350520" y="58103"/>
                      <a:pt x="370523" y="67628"/>
                    </a:cubicBezTo>
                    <a:cubicBezTo>
                      <a:pt x="389573" y="77153"/>
                      <a:pt x="407670" y="88583"/>
                      <a:pt x="424815" y="101918"/>
                    </a:cubicBezTo>
                    <a:cubicBezTo>
                      <a:pt x="441960" y="115253"/>
                      <a:pt x="457200" y="131445"/>
                      <a:pt x="467678" y="150495"/>
                    </a:cubicBezTo>
                    <a:lnTo>
                      <a:pt x="465773" y="152400"/>
                    </a:lnTo>
                    <a:cubicBezTo>
                      <a:pt x="432435" y="126683"/>
                      <a:pt x="396240" y="109538"/>
                      <a:pt x="359093" y="93345"/>
                    </a:cubicBezTo>
                    <a:cubicBezTo>
                      <a:pt x="320993" y="79058"/>
                      <a:pt x="283845" y="62865"/>
                      <a:pt x="243840" y="50483"/>
                    </a:cubicBezTo>
                    <a:cubicBezTo>
                      <a:pt x="203835" y="39053"/>
                      <a:pt x="163830" y="29528"/>
                      <a:pt x="122873" y="21908"/>
                    </a:cubicBezTo>
                    <a:cubicBezTo>
                      <a:pt x="81915" y="13335"/>
                      <a:pt x="40958" y="7620"/>
                      <a:pt x="0" y="1905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5550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" name="任意多边形: 形状 11"/>
              <p:cNvSpPr/>
              <p:nvPr/>
            </p:nvSpPr>
            <p:spPr>
              <a:xfrm>
                <a:off x="4551997" y="2803207"/>
                <a:ext cx="203070" cy="257175"/>
              </a:xfrm>
              <a:custGeom>
                <a:avLst/>
                <a:gdLst>
                  <a:gd name="connsiteX0" fmla="*/ 952 w 203070"/>
                  <a:gd name="connsiteY0" fmla="*/ 0 h 257175"/>
                  <a:gd name="connsiteX1" fmla="*/ 64770 w 203070"/>
                  <a:gd name="connsiteY1" fmla="*/ 53340 h 257175"/>
                  <a:gd name="connsiteX2" fmla="*/ 124777 w 203070"/>
                  <a:gd name="connsiteY2" fmla="*/ 110490 h 257175"/>
                  <a:gd name="connsiteX3" fmla="*/ 179070 w 203070"/>
                  <a:gd name="connsiteY3" fmla="*/ 174307 h 257175"/>
                  <a:gd name="connsiteX4" fmla="*/ 197167 w 203070"/>
                  <a:gd name="connsiteY4" fmla="*/ 213360 h 257175"/>
                  <a:gd name="connsiteX5" fmla="*/ 201930 w 203070"/>
                  <a:gd name="connsiteY5" fmla="*/ 257175 h 257175"/>
                  <a:gd name="connsiteX6" fmla="*/ 199072 w 203070"/>
                  <a:gd name="connsiteY6" fmla="*/ 257175 h 257175"/>
                  <a:gd name="connsiteX7" fmla="*/ 155258 w 203070"/>
                  <a:gd name="connsiteY7" fmla="*/ 190500 h 257175"/>
                  <a:gd name="connsiteX8" fmla="*/ 107632 w 203070"/>
                  <a:gd name="connsiteY8" fmla="*/ 125730 h 257175"/>
                  <a:gd name="connsiteX9" fmla="*/ 55245 w 203070"/>
                  <a:gd name="connsiteY9" fmla="*/ 62865 h 257175"/>
                  <a:gd name="connsiteX10" fmla="*/ 0 w 203070"/>
                  <a:gd name="connsiteY10" fmla="*/ 1905 h 257175"/>
                  <a:gd name="connsiteX11" fmla="*/ 952 w 203070"/>
                  <a:gd name="connsiteY11" fmla="*/ 0 h 257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03070" h="257175">
                    <a:moveTo>
                      <a:pt x="952" y="0"/>
                    </a:moveTo>
                    <a:cubicBezTo>
                      <a:pt x="22860" y="17145"/>
                      <a:pt x="43815" y="35242"/>
                      <a:pt x="64770" y="53340"/>
                    </a:cubicBezTo>
                    <a:cubicBezTo>
                      <a:pt x="85725" y="71438"/>
                      <a:pt x="105727" y="90488"/>
                      <a:pt x="124777" y="110490"/>
                    </a:cubicBezTo>
                    <a:cubicBezTo>
                      <a:pt x="143827" y="130492"/>
                      <a:pt x="164783" y="149542"/>
                      <a:pt x="179070" y="174307"/>
                    </a:cubicBezTo>
                    <a:cubicBezTo>
                      <a:pt x="186690" y="186690"/>
                      <a:pt x="192405" y="199072"/>
                      <a:pt x="197167" y="213360"/>
                    </a:cubicBezTo>
                    <a:cubicBezTo>
                      <a:pt x="201930" y="226695"/>
                      <a:pt x="204788" y="241935"/>
                      <a:pt x="201930" y="257175"/>
                    </a:cubicBezTo>
                    <a:lnTo>
                      <a:pt x="199072" y="257175"/>
                    </a:lnTo>
                    <a:cubicBezTo>
                      <a:pt x="188595" y="232410"/>
                      <a:pt x="171450" y="212407"/>
                      <a:pt x="155258" y="190500"/>
                    </a:cubicBezTo>
                    <a:cubicBezTo>
                      <a:pt x="138113" y="169545"/>
                      <a:pt x="123825" y="146685"/>
                      <a:pt x="107632" y="125730"/>
                    </a:cubicBezTo>
                    <a:cubicBezTo>
                      <a:pt x="90488" y="104775"/>
                      <a:pt x="73342" y="83820"/>
                      <a:pt x="55245" y="62865"/>
                    </a:cubicBezTo>
                    <a:cubicBezTo>
                      <a:pt x="37147" y="41910"/>
                      <a:pt x="19050" y="21907"/>
                      <a:pt x="0" y="1905"/>
                    </a:cubicBezTo>
                    <a:lnTo>
                      <a:pt x="952" y="0"/>
                    </a:lnTo>
                    <a:close/>
                  </a:path>
                </a:pathLst>
              </a:custGeom>
              <a:solidFill>
                <a:srgbClr val="B5550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" name="任意多边形: 形状 12"/>
              <p:cNvSpPr/>
              <p:nvPr/>
            </p:nvSpPr>
            <p:spPr>
              <a:xfrm>
                <a:off x="6826307" y="2330767"/>
                <a:ext cx="309822" cy="373380"/>
              </a:xfrm>
              <a:custGeom>
                <a:avLst/>
                <a:gdLst>
                  <a:gd name="connsiteX0" fmla="*/ 309823 w 309822"/>
                  <a:gd name="connsiteY0" fmla="*/ 3810 h 373380"/>
                  <a:gd name="connsiteX1" fmla="*/ 222193 w 309822"/>
                  <a:gd name="connsiteY1" fmla="*/ 88582 h 373380"/>
                  <a:gd name="connsiteX2" fmla="*/ 138373 w 309822"/>
                  <a:gd name="connsiteY2" fmla="*/ 177165 h 373380"/>
                  <a:gd name="connsiteX3" fmla="*/ 63125 w 309822"/>
                  <a:gd name="connsiteY3" fmla="*/ 271463 h 373380"/>
                  <a:gd name="connsiteX4" fmla="*/ 28835 w 309822"/>
                  <a:gd name="connsiteY4" fmla="*/ 320040 h 373380"/>
                  <a:gd name="connsiteX5" fmla="*/ 4070 w 309822"/>
                  <a:gd name="connsiteY5" fmla="*/ 373380 h 373380"/>
                  <a:gd name="connsiteX6" fmla="*/ 1213 w 309822"/>
                  <a:gd name="connsiteY6" fmla="*/ 373380 h 373380"/>
                  <a:gd name="connsiteX7" fmla="*/ 10738 w 309822"/>
                  <a:gd name="connsiteY7" fmla="*/ 310515 h 373380"/>
                  <a:gd name="connsiteX8" fmla="*/ 40265 w 309822"/>
                  <a:gd name="connsiteY8" fmla="*/ 254318 h 373380"/>
                  <a:gd name="connsiteX9" fmla="*/ 122180 w 309822"/>
                  <a:gd name="connsiteY9" fmla="*/ 160972 h 373380"/>
                  <a:gd name="connsiteX10" fmla="*/ 212668 w 309822"/>
                  <a:gd name="connsiteY10" fmla="*/ 77152 h 373380"/>
                  <a:gd name="connsiteX11" fmla="*/ 307918 w 309822"/>
                  <a:gd name="connsiteY11" fmla="*/ 0 h 373380"/>
                  <a:gd name="connsiteX12" fmla="*/ 309823 w 309822"/>
                  <a:gd name="connsiteY12" fmla="*/ 3810 h 3733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09822" h="373380">
                    <a:moveTo>
                      <a:pt x="309823" y="3810"/>
                    </a:moveTo>
                    <a:cubicBezTo>
                      <a:pt x="280295" y="31432"/>
                      <a:pt x="250768" y="60007"/>
                      <a:pt x="222193" y="88582"/>
                    </a:cubicBezTo>
                    <a:cubicBezTo>
                      <a:pt x="193618" y="117157"/>
                      <a:pt x="165043" y="146685"/>
                      <a:pt x="138373" y="177165"/>
                    </a:cubicBezTo>
                    <a:cubicBezTo>
                      <a:pt x="111703" y="207645"/>
                      <a:pt x="87890" y="240030"/>
                      <a:pt x="63125" y="271463"/>
                    </a:cubicBezTo>
                    <a:cubicBezTo>
                      <a:pt x="50743" y="286703"/>
                      <a:pt x="39313" y="302895"/>
                      <a:pt x="28835" y="320040"/>
                    </a:cubicBezTo>
                    <a:cubicBezTo>
                      <a:pt x="18358" y="337185"/>
                      <a:pt x="8833" y="354330"/>
                      <a:pt x="4070" y="373380"/>
                    </a:cubicBezTo>
                    <a:lnTo>
                      <a:pt x="1213" y="373380"/>
                    </a:lnTo>
                    <a:cubicBezTo>
                      <a:pt x="-2597" y="352425"/>
                      <a:pt x="3118" y="330518"/>
                      <a:pt x="10738" y="310515"/>
                    </a:cubicBezTo>
                    <a:cubicBezTo>
                      <a:pt x="18358" y="290513"/>
                      <a:pt x="28835" y="272415"/>
                      <a:pt x="40265" y="254318"/>
                    </a:cubicBezTo>
                    <a:cubicBezTo>
                      <a:pt x="63125" y="219075"/>
                      <a:pt x="92653" y="190500"/>
                      <a:pt x="122180" y="160972"/>
                    </a:cubicBezTo>
                    <a:cubicBezTo>
                      <a:pt x="151708" y="132397"/>
                      <a:pt x="181235" y="103823"/>
                      <a:pt x="212668" y="77152"/>
                    </a:cubicBezTo>
                    <a:cubicBezTo>
                      <a:pt x="244100" y="50482"/>
                      <a:pt x="275533" y="24765"/>
                      <a:pt x="307918" y="0"/>
                    </a:cubicBezTo>
                    <a:lnTo>
                      <a:pt x="309823" y="3810"/>
                    </a:lnTo>
                    <a:close/>
                  </a:path>
                </a:pathLst>
              </a:custGeom>
              <a:solidFill>
                <a:srgbClr val="B5550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" name="任意多边形: 形状 13"/>
              <p:cNvSpPr/>
              <p:nvPr/>
            </p:nvSpPr>
            <p:spPr>
              <a:xfrm>
                <a:off x="6976219" y="2476500"/>
                <a:ext cx="158958" cy="171450"/>
              </a:xfrm>
              <a:custGeom>
                <a:avLst/>
                <a:gdLst>
                  <a:gd name="connsiteX0" fmla="*/ 158958 w 158958"/>
                  <a:gd name="connsiteY0" fmla="*/ 2857 h 171450"/>
                  <a:gd name="connsiteX1" fmla="*/ 116096 w 158958"/>
                  <a:gd name="connsiteY1" fmla="*/ 42863 h 171450"/>
                  <a:gd name="connsiteX2" fmla="*/ 75138 w 158958"/>
                  <a:gd name="connsiteY2" fmla="*/ 84773 h 171450"/>
                  <a:gd name="connsiteX3" fmla="*/ 57041 w 158958"/>
                  <a:gd name="connsiteY3" fmla="*/ 106680 h 171450"/>
                  <a:gd name="connsiteX4" fmla="*/ 38943 w 158958"/>
                  <a:gd name="connsiteY4" fmla="*/ 127635 h 171450"/>
                  <a:gd name="connsiteX5" fmla="*/ 20846 w 158958"/>
                  <a:gd name="connsiteY5" fmla="*/ 147638 h 171450"/>
                  <a:gd name="connsiteX6" fmla="*/ 6558 w 158958"/>
                  <a:gd name="connsiteY6" fmla="*/ 171450 h 171450"/>
                  <a:gd name="connsiteX7" fmla="*/ 3701 w 158958"/>
                  <a:gd name="connsiteY7" fmla="*/ 171450 h 171450"/>
                  <a:gd name="connsiteX8" fmla="*/ 2748 w 158958"/>
                  <a:gd name="connsiteY8" fmla="*/ 139065 h 171450"/>
                  <a:gd name="connsiteX9" fmla="*/ 16083 w 158958"/>
                  <a:gd name="connsiteY9" fmla="*/ 110490 h 171450"/>
                  <a:gd name="connsiteX10" fmla="*/ 58946 w 158958"/>
                  <a:gd name="connsiteY10" fmla="*/ 67627 h 171450"/>
                  <a:gd name="connsiteX11" fmla="*/ 106571 w 158958"/>
                  <a:gd name="connsiteY11" fmla="*/ 31432 h 171450"/>
                  <a:gd name="connsiteX12" fmla="*/ 157053 w 158958"/>
                  <a:gd name="connsiteY12" fmla="*/ 0 h 171450"/>
                  <a:gd name="connsiteX13" fmla="*/ 158958 w 158958"/>
                  <a:gd name="connsiteY13" fmla="*/ 2857 h 171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58958" h="171450">
                    <a:moveTo>
                      <a:pt x="158958" y="2857"/>
                    </a:moveTo>
                    <a:cubicBezTo>
                      <a:pt x="144671" y="16193"/>
                      <a:pt x="130383" y="29527"/>
                      <a:pt x="116096" y="42863"/>
                    </a:cubicBezTo>
                    <a:cubicBezTo>
                      <a:pt x="101808" y="56198"/>
                      <a:pt x="88473" y="70485"/>
                      <a:pt x="75138" y="84773"/>
                    </a:cubicBezTo>
                    <a:cubicBezTo>
                      <a:pt x="68471" y="91440"/>
                      <a:pt x="62756" y="99060"/>
                      <a:pt x="57041" y="106680"/>
                    </a:cubicBezTo>
                    <a:cubicBezTo>
                      <a:pt x="51326" y="114300"/>
                      <a:pt x="44658" y="120968"/>
                      <a:pt x="38943" y="127635"/>
                    </a:cubicBezTo>
                    <a:cubicBezTo>
                      <a:pt x="32276" y="134302"/>
                      <a:pt x="26561" y="140970"/>
                      <a:pt x="20846" y="147638"/>
                    </a:cubicBezTo>
                    <a:cubicBezTo>
                      <a:pt x="15131" y="154305"/>
                      <a:pt x="9416" y="160973"/>
                      <a:pt x="6558" y="171450"/>
                    </a:cubicBezTo>
                    <a:lnTo>
                      <a:pt x="3701" y="171450"/>
                    </a:lnTo>
                    <a:cubicBezTo>
                      <a:pt x="-2014" y="160973"/>
                      <a:pt x="-109" y="148590"/>
                      <a:pt x="2748" y="139065"/>
                    </a:cubicBezTo>
                    <a:cubicBezTo>
                      <a:pt x="5606" y="128588"/>
                      <a:pt x="10368" y="119063"/>
                      <a:pt x="16083" y="110490"/>
                    </a:cubicBezTo>
                    <a:cubicBezTo>
                      <a:pt x="27513" y="92393"/>
                      <a:pt x="43706" y="80963"/>
                      <a:pt x="58946" y="67627"/>
                    </a:cubicBezTo>
                    <a:cubicBezTo>
                      <a:pt x="74186" y="54293"/>
                      <a:pt x="90378" y="42863"/>
                      <a:pt x="106571" y="31432"/>
                    </a:cubicBezTo>
                    <a:cubicBezTo>
                      <a:pt x="122763" y="20002"/>
                      <a:pt x="138956" y="9525"/>
                      <a:pt x="157053" y="0"/>
                    </a:cubicBezTo>
                    <a:lnTo>
                      <a:pt x="158958" y="2857"/>
                    </a:lnTo>
                    <a:close/>
                  </a:path>
                </a:pathLst>
              </a:custGeom>
              <a:solidFill>
                <a:srgbClr val="B5550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" name="任意多边形: 形状 14"/>
              <p:cNvSpPr/>
              <p:nvPr/>
            </p:nvSpPr>
            <p:spPr>
              <a:xfrm>
                <a:off x="6847522" y="4321492"/>
                <a:ext cx="180022" cy="335279"/>
              </a:xfrm>
              <a:custGeom>
                <a:avLst/>
                <a:gdLst>
                  <a:gd name="connsiteX0" fmla="*/ 2858 w 180022"/>
                  <a:gd name="connsiteY0" fmla="*/ 0 h 335279"/>
                  <a:gd name="connsiteX1" fmla="*/ 63818 w 180022"/>
                  <a:gd name="connsiteY1" fmla="*/ 74295 h 335279"/>
                  <a:gd name="connsiteX2" fmla="*/ 118110 w 180022"/>
                  <a:gd name="connsiteY2" fmla="*/ 153353 h 335279"/>
                  <a:gd name="connsiteX3" fmla="*/ 143828 w 180022"/>
                  <a:gd name="connsiteY3" fmla="*/ 194310 h 335279"/>
                  <a:gd name="connsiteX4" fmla="*/ 164783 w 180022"/>
                  <a:gd name="connsiteY4" fmla="*/ 238125 h 335279"/>
                  <a:gd name="connsiteX5" fmla="*/ 177165 w 180022"/>
                  <a:gd name="connsiteY5" fmla="*/ 285750 h 335279"/>
                  <a:gd name="connsiteX6" fmla="*/ 180022 w 180022"/>
                  <a:gd name="connsiteY6" fmla="*/ 310515 h 335279"/>
                  <a:gd name="connsiteX7" fmla="*/ 178118 w 180022"/>
                  <a:gd name="connsiteY7" fmla="*/ 335280 h 335279"/>
                  <a:gd name="connsiteX8" fmla="*/ 175260 w 180022"/>
                  <a:gd name="connsiteY8" fmla="*/ 335280 h 335279"/>
                  <a:gd name="connsiteX9" fmla="*/ 138113 w 180022"/>
                  <a:gd name="connsiteY9" fmla="*/ 249555 h 335279"/>
                  <a:gd name="connsiteX10" fmla="*/ 98108 w 180022"/>
                  <a:gd name="connsiteY10" fmla="*/ 164783 h 335279"/>
                  <a:gd name="connsiteX11" fmla="*/ 51435 w 180022"/>
                  <a:gd name="connsiteY11" fmla="*/ 82867 h 335279"/>
                  <a:gd name="connsiteX12" fmla="*/ 0 w 180022"/>
                  <a:gd name="connsiteY12" fmla="*/ 2858 h 335279"/>
                  <a:gd name="connsiteX13" fmla="*/ 2858 w 180022"/>
                  <a:gd name="connsiteY13" fmla="*/ 0 h 3352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0022" h="335279">
                    <a:moveTo>
                      <a:pt x="2858" y="0"/>
                    </a:moveTo>
                    <a:cubicBezTo>
                      <a:pt x="23813" y="23813"/>
                      <a:pt x="43815" y="48578"/>
                      <a:pt x="63818" y="74295"/>
                    </a:cubicBezTo>
                    <a:cubicBezTo>
                      <a:pt x="82868" y="100013"/>
                      <a:pt x="100965" y="125730"/>
                      <a:pt x="118110" y="153353"/>
                    </a:cubicBezTo>
                    <a:cubicBezTo>
                      <a:pt x="126683" y="166688"/>
                      <a:pt x="135255" y="180975"/>
                      <a:pt x="143828" y="194310"/>
                    </a:cubicBezTo>
                    <a:cubicBezTo>
                      <a:pt x="151447" y="208598"/>
                      <a:pt x="159068" y="222885"/>
                      <a:pt x="164783" y="238125"/>
                    </a:cubicBezTo>
                    <a:cubicBezTo>
                      <a:pt x="170497" y="253365"/>
                      <a:pt x="174308" y="269558"/>
                      <a:pt x="177165" y="285750"/>
                    </a:cubicBezTo>
                    <a:cubicBezTo>
                      <a:pt x="178118" y="294323"/>
                      <a:pt x="179070" y="301942"/>
                      <a:pt x="180022" y="310515"/>
                    </a:cubicBezTo>
                    <a:cubicBezTo>
                      <a:pt x="180022" y="319088"/>
                      <a:pt x="179070" y="327660"/>
                      <a:pt x="178118" y="335280"/>
                    </a:cubicBezTo>
                    <a:lnTo>
                      <a:pt x="175260" y="335280"/>
                    </a:lnTo>
                    <a:cubicBezTo>
                      <a:pt x="164783" y="304800"/>
                      <a:pt x="151447" y="277177"/>
                      <a:pt x="138113" y="249555"/>
                    </a:cubicBezTo>
                    <a:cubicBezTo>
                      <a:pt x="123825" y="221933"/>
                      <a:pt x="113347" y="192405"/>
                      <a:pt x="98108" y="164783"/>
                    </a:cubicBezTo>
                    <a:cubicBezTo>
                      <a:pt x="83820" y="137160"/>
                      <a:pt x="67628" y="109538"/>
                      <a:pt x="51435" y="82867"/>
                    </a:cubicBezTo>
                    <a:cubicBezTo>
                      <a:pt x="35243" y="55245"/>
                      <a:pt x="18097" y="28575"/>
                      <a:pt x="0" y="2858"/>
                    </a:cubicBezTo>
                    <a:lnTo>
                      <a:pt x="2858" y="0"/>
                    </a:lnTo>
                    <a:close/>
                  </a:path>
                </a:pathLst>
              </a:custGeom>
              <a:solidFill>
                <a:srgbClr val="B5550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" name="任意多边形: 形状 15"/>
              <p:cNvSpPr/>
              <p:nvPr/>
            </p:nvSpPr>
            <p:spPr>
              <a:xfrm>
                <a:off x="6948487" y="4354829"/>
                <a:ext cx="154442" cy="149542"/>
              </a:xfrm>
              <a:custGeom>
                <a:avLst/>
                <a:gdLst>
                  <a:gd name="connsiteX0" fmla="*/ 0 w 154442"/>
                  <a:gd name="connsiteY0" fmla="*/ 0 h 149542"/>
                  <a:gd name="connsiteX1" fmla="*/ 51435 w 154442"/>
                  <a:gd name="connsiteY1" fmla="*/ 20955 h 149542"/>
                  <a:gd name="connsiteX2" fmla="*/ 99060 w 154442"/>
                  <a:gd name="connsiteY2" fmla="*/ 50483 h 149542"/>
                  <a:gd name="connsiteX3" fmla="*/ 140970 w 154442"/>
                  <a:gd name="connsiteY3" fmla="*/ 90488 h 149542"/>
                  <a:gd name="connsiteX4" fmla="*/ 153353 w 154442"/>
                  <a:gd name="connsiteY4" fmla="*/ 148590 h 149542"/>
                  <a:gd name="connsiteX5" fmla="*/ 150495 w 154442"/>
                  <a:gd name="connsiteY5" fmla="*/ 149542 h 149542"/>
                  <a:gd name="connsiteX6" fmla="*/ 118110 w 154442"/>
                  <a:gd name="connsiteY6" fmla="*/ 107633 h 149542"/>
                  <a:gd name="connsiteX7" fmla="*/ 110490 w 154442"/>
                  <a:gd name="connsiteY7" fmla="*/ 98108 h 149542"/>
                  <a:gd name="connsiteX8" fmla="*/ 102870 w 154442"/>
                  <a:gd name="connsiteY8" fmla="*/ 88583 h 149542"/>
                  <a:gd name="connsiteX9" fmla="*/ 94297 w 154442"/>
                  <a:gd name="connsiteY9" fmla="*/ 78105 h 149542"/>
                  <a:gd name="connsiteX10" fmla="*/ 85725 w 154442"/>
                  <a:gd name="connsiteY10" fmla="*/ 68580 h 149542"/>
                  <a:gd name="connsiteX11" fmla="*/ 44768 w 154442"/>
                  <a:gd name="connsiteY11" fmla="*/ 34290 h 149542"/>
                  <a:gd name="connsiteX12" fmla="*/ 0 w 154442"/>
                  <a:gd name="connsiteY12" fmla="*/ 3810 h 149542"/>
                  <a:gd name="connsiteX13" fmla="*/ 0 w 154442"/>
                  <a:gd name="connsiteY13" fmla="*/ 0 h 149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54442" h="149542">
                    <a:moveTo>
                      <a:pt x="0" y="0"/>
                    </a:moveTo>
                    <a:cubicBezTo>
                      <a:pt x="18097" y="5715"/>
                      <a:pt x="34290" y="13335"/>
                      <a:pt x="51435" y="20955"/>
                    </a:cubicBezTo>
                    <a:cubicBezTo>
                      <a:pt x="67628" y="29528"/>
                      <a:pt x="84772" y="39053"/>
                      <a:pt x="99060" y="50483"/>
                    </a:cubicBezTo>
                    <a:cubicBezTo>
                      <a:pt x="114300" y="61913"/>
                      <a:pt x="130493" y="73342"/>
                      <a:pt x="140970" y="90488"/>
                    </a:cubicBezTo>
                    <a:cubicBezTo>
                      <a:pt x="150495" y="107633"/>
                      <a:pt x="157163" y="128588"/>
                      <a:pt x="153353" y="148590"/>
                    </a:cubicBezTo>
                    <a:lnTo>
                      <a:pt x="150495" y="149542"/>
                    </a:lnTo>
                    <a:cubicBezTo>
                      <a:pt x="139065" y="133350"/>
                      <a:pt x="129540" y="120967"/>
                      <a:pt x="118110" y="107633"/>
                    </a:cubicBezTo>
                    <a:cubicBezTo>
                      <a:pt x="115253" y="104775"/>
                      <a:pt x="112395" y="100965"/>
                      <a:pt x="110490" y="98108"/>
                    </a:cubicBezTo>
                    <a:cubicBezTo>
                      <a:pt x="107632" y="95250"/>
                      <a:pt x="104775" y="91440"/>
                      <a:pt x="102870" y="88583"/>
                    </a:cubicBezTo>
                    <a:cubicBezTo>
                      <a:pt x="100965" y="84773"/>
                      <a:pt x="97155" y="81915"/>
                      <a:pt x="94297" y="78105"/>
                    </a:cubicBezTo>
                    <a:cubicBezTo>
                      <a:pt x="91440" y="74295"/>
                      <a:pt x="88582" y="71438"/>
                      <a:pt x="85725" y="68580"/>
                    </a:cubicBezTo>
                    <a:cubicBezTo>
                      <a:pt x="73343" y="56198"/>
                      <a:pt x="59055" y="44767"/>
                      <a:pt x="44768" y="34290"/>
                    </a:cubicBezTo>
                    <a:cubicBezTo>
                      <a:pt x="30480" y="22860"/>
                      <a:pt x="15240" y="13335"/>
                      <a:pt x="0" y="381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5550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" name="任意多边形: 形状 16"/>
              <p:cNvSpPr/>
              <p:nvPr/>
            </p:nvSpPr>
            <p:spPr>
              <a:xfrm>
                <a:off x="4358640" y="2581275"/>
                <a:ext cx="252412" cy="248602"/>
              </a:xfrm>
              <a:custGeom>
                <a:avLst/>
                <a:gdLst>
                  <a:gd name="connsiteX0" fmla="*/ 252412 w 252412"/>
                  <a:gd name="connsiteY0" fmla="*/ 170498 h 248602"/>
                  <a:gd name="connsiteX1" fmla="*/ 171450 w 252412"/>
                  <a:gd name="connsiteY1" fmla="*/ 187642 h 248602"/>
                  <a:gd name="connsiteX2" fmla="*/ 116205 w 252412"/>
                  <a:gd name="connsiteY2" fmla="*/ 248602 h 248602"/>
                  <a:gd name="connsiteX3" fmla="*/ 74295 w 252412"/>
                  <a:gd name="connsiteY3" fmla="*/ 177165 h 248602"/>
                  <a:gd name="connsiteX4" fmla="*/ 0 w 252412"/>
                  <a:gd name="connsiteY4" fmla="*/ 143827 h 248602"/>
                  <a:gd name="connsiteX5" fmla="*/ 54292 w 252412"/>
                  <a:gd name="connsiteY5" fmla="*/ 81915 h 248602"/>
                  <a:gd name="connsiteX6" fmla="*/ 63817 w 252412"/>
                  <a:gd name="connsiteY6" fmla="*/ 0 h 248602"/>
                  <a:gd name="connsiteX7" fmla="*/ 139065 w 252412"/>
                  <a:gd name="connsiteY7" fmla="*/ 33338 h 248602"/>
                  <a:gd name="connsiteX8" fmla="*/ 220028 w 252412"/>
                  <a:gd name="connsiteY8" fmla="*/ 17145 h 248602"/>
                  <a:gd name="connsiteX9" fmla="*/ 211455 w 252412"/>
                  <a:gd name="connsiteY9" fmla="*/ 99060 h 248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52412" h="248602">
                    <a:moveTo>
                      <a:pt x="252412" y="170498"/>
                    </a:moveTo>
                    <a:lnTo>
                      <a:pt x="171450" y="187642"/>
                    </a:lnTo>
                    <a:lnTo>
                      <a:pt x="116205" y="248602"/>
                    </a:lnTo>
                    <a:lnTo>
                      <a:pt x="74295" y="177165"/>
                    </a:lnTo>
                    <a:lnTo>
                      <a:pt x="0" y="143827"/>
                    </a:lnTo>
                    <a:lnTo>
                      <a:pt x="54292" y="81915"/>
                    </a:lnTo>
                    <a:lnTo>
                      <a:pt x="63817" y="0"/>
                    </a:lnTo>
                    <a:lnTo>
                      <a:pt x="139065" y="33338"/>
                    </a:lnTo>
                    <a:lnTo>
                      <a:pt x="220028" y="17145"/>
                    </a:lnTo>
                    <a:lnTo>
                      <a:pt x="211455" y="99060"/>
                    </a:lnTo>
                    <a:close/>
                  </a:path>
                </a:pathLst>
              </a:custGeom>
              <a:solidFill>
                <a:srgbClr val="FFEE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" name="任意多边形: 形状 17"/>
              <p:cNvSpPr/>
              <p:nvPr/>
            </p:nvSpPr>
            <p:spPr>
              <a:xfrm>
                <a:off x="4286250" y="2962275"/>
                <a:ext cx="121919" cy="120967"/>
              </a:xfrm>
              <a:custGeom>
                <a:avLst/>
                <a:gdLst>
                  <a:gd name="connsiteX0" fmla="*/ 108585 w 121919"/>
                  <a:gd name="connsiteY0" fmla="*/ 110490 h 120967"/>
                  <a:gd name="connsiteX1" fmla="*/ 69532 w 121919"/>
                  <a:gd name="connsiteY1" fmla="*/ 103823 h 120967"/>
                  <a:gd name="connsiteX2" fmla="*/ 33338 w 121919"/>
                  <a:gd name="connsiteY2" fmla="*/ 120967 h 120967"/>
                  <a:gd name="connsiteX3" fmla="*/ 27622 w 121919"/>
                  <a:gd name="connsiteY3" fmla="*/ 80963 h 120967"/>
                  <a:gd name="connsiteX4" fmla="*/ 0 w 121919"/>
                  <a:gd name="connsiteY4" fmla="*/ 52388 h 120967"/>
                  <a:gd name="connsiteX5" fmla="*/ 36195 w 121919"/>
                  <a:gd name="connsiteY5" fmla="*/ 35242 h 120967"/>
                  <a:gd name="connsiteX6" fmla="*/ 54293 w 121919"/>
                  <a:gd name="connsiteY6" fmla="*/ 0 h 120967"/>
                  <a:gd name="connsiteX7" fmla="*/ 82868 w 121919"/>
                  <a:gd name="connsiteY7" fmla="*/ 28575 h 120967"/>
                  <a:gd name="connsiteX8" fmla="*/ 121920 w 121919"/>
                  <a:gd name="connsiteY8" fmla="*/ 35242 h 120967"/>
                  <a:gd name="connsiteX9" fmla="*/ 102870 w 121919"/>
                  <a:gd name="connsiteY9" fmla="*/ 70485 h 120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1919" h="120967">
                    <a:moveTo>
                      <a:pt x="108585" y="110490"/>
                    </a:moveTo>
                    <a:lnTo>
                      <a:pt x="69532" y="103823"/>
                    </a:lnTo>
                    <a:lnTo>
                      <a:pt x="33338" y="120967"/>
                    </a:lnTo>
                    <a:lnTo>
                      <a:pt x="27622" y="80963"/>
                    </a:lnTo>
                    <a:lnTo>
                      <a:pt x="0" y="52388"/>
                    </a:lnTo>
                    <a:lnTo>
                      <a:pt x="36195" y="35242"/>
                    </a:lnTo>
                    <a:lnTo>
                      <a:pt x="54293" y="0"/>
                    </a:lnTo>
                    <a:lnTo>
                      <a:pt x="82868" y="28575"/>
                    </a:lnTo>
                    <a:lnTo>
                      <a:pt x="121920" y="35242"/>
                    </a:lnTo>
                    <a:lnTo>
                      <a:pt x="102870" y="70485"/>
                    </a:lnTo>
                    <a:close/>
                  </a:path>
                </a:pathLst>
              </a:custGeom>
              <a:solidFill>
                <a:srgbClr val="FFEE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" name="任意多边形: 形状 18"/>
              <p:cNvSpPr/>
              <p:nvPr/>
            </p:nvSpPr>
            <p:spPr>
              <a:xfrm>
                <a:off x="6852284" y="2249804"/>
                <a:ext cx="76200" cy="75247"/>
              </a:xfrm>
              <a:custGeom>
                <a:avLst/>
                <a:gdLst>
                  <a:gd name="connsiteX0" fmla="*/ 67628 w 76200"/>
                  <a:gd name="connsiteY0" fmla="*/ 68580 h 75247"/>
                  <a:gd name="connsiteX1" fmla="*/ 42863 w 76200"/>
                  <a:gd name="connsiteY1" fmla="*/ 64770 h 75247"/>
                  <a:gd name="connsiteX2" fmla="*/ 20955 w 76200"/>
                  <a:gd name="connsiteY2" fmla="*/ 75248 h 75247"/>
                  <a:gd name="connsiteX3" fmla="*/ 17145 w 76200"/>
                  <a:gd name="connsiteY3" fmla="*/ 51435 h 75247"/>
                  <a:gd name="connsiteX4" fmla="*/ 0 w 76200"/>
                  <a:gd name="connsiteY4" fmla="*/ 33338 h 75247"/>
                  <a:gd name="connsiteX5" fmla="*/ 22860 w 76200"/>
                  <a:gd name="connsiteY5" fmla="*/ 21908 h 75247"/>
                  <a:gd name="connsiteX6" fmla="*/ 34290 w 76200"/>
                  <a:gd name="connsiteY6" fmla="*/ 0 h 75247"/>
                  <a:gd name="connsiteX7" fmla="*/ 51435 w 76200"/>
                  <a:gd name="connsiteY7" fmla="*/ 18098 h 75247"/>
                  <a:gd name="connsiteX8" fmla="*/ 76200 w 76200"/>
                  <a:gd name="connsiteY8" fmla="*/ 22860 h 75247"/>
                  <a:gd name="connsiteX9" fmla="*/ 64770 w 76200"/>
                  <a:gd name="connsiteY9" fmla="*/ 44768 h 75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6200" h="75247">
                    <a:moveTo>
                      <a:pt x="67628" y="68580"/>
                    </a:moveTo>
                    <a:lnTo>
                      <a:pt x="42863" y="64770"/>
                    </a:lnTo>
                    <a:lnTo>
                      <a:pt x="20955" y="75248"/>
                    </a:lnTo>
                    <a:lnTo>
                      <a:pt x="17145" y="51435"/>
                    </a:lnTo>
                    <a:lnTo>
                      <a:pt x="0" y="33338"/>
                    </a:lnTo>
                    <a:lnTo>
                      <a:pt x="22860" y="21908"/>
                    </a:lnTo>
                    <a:lnTo>
                      <a:pt x="34290" y="0"/>
                    </a:lnTo>
                    <a:lnTo>
                      <a:pt x="51435" y="18098"/>
                    </a:lnTo>
                    <a:lnTo>
                      <a:pt x="76200" y="22860"/>
                    </a:lnTo>
                    <a:lnTo>
                      <a:pt x="64770" y="44768"/>
                    </a:lnTo>
                    <a:close/>
                  </a:path>
                </a:pathLst>
              </a:custGeom>
              <a:solidFill>
                <a:srgbClr val="FFEE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" name="任意多边形: 形状 19"/>
              <p:cNvSpPr/>
              <p:nvPr/>
            </p:nvSpPr>
            <p:spPr>
              <a:xfrm>
                <a:off x="7076122" y="4490084"/>
                <a:ext cx="186690" cy="180022"/>
              </a:xfrm>
              <a:custGeom>
                <a:avLst/>
                <a:gdLst>
                  <a:gd name="connsiteX0" fmla="*/ 0 w 186690"/>
                  <a:gd name="connsiteY0" fmla="*/ 63818 h 180022"/>
                  <a:gd name="connsiteX1" fmla="*/ 58103 w 186690"/>
                  <a:gd name="connsiteY1" fmla="*/ 47625 h 180022"/>
                  <a:gd name="connsiteX2" fmla="*/ 96203 w 186690"/>
                  <a:gd name="connsiteY2" fmla="*/ 0 h 180022"/>
                  <a:gd name="connsiteX3" fmla="*/ 129540 w 186690"/>
                  <a:gd name="connsiteY3" fmla="*/ 50483 h 180022"/>
                  <a:gd name="connsiteX4" fmla="*/ 186690 w 186690"/>
                  <a:gd name="connsiteY4" fmla="*/ 71438 h 180022"/>
                  <a:gd name="connsiteX5" fmla="*/ 149543 w 186690"/>
                  <a:gd name="connsiteY5" fmla="*/ 119063 h 180022"/>
                  <a:gd name="connsiteX6" fmla="*/ 146685 w 186690"/>
                  <a:gd name="connsiteY6" fmla="*/ 180022 h 180022"/>
                  <a:gd name="connsiteX7" fmla="*/ 89535 w 186690"/>
                  <a:gd name="connsiteY7" fmla="*/ 159068 h 180022"/>
                  <a:gd name="connsiteX8" fmla="*/ 31433 w 186690"/>
                  <a:gd name="connsiteY8" fmla="*/ 175260 h 180022"/>
                  <a:gd name="connsiteX9" fmla="*/ 33338 w 186690"/>
                  <a:gd name="connsiteY9" fmla="*/ 115253 h 180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6690" h="180022">
                    <a:moveTo>
                      <a:pt x="0" y="63818"/>
                    </a:moveTo>
                    <a:lnTo>
                      <a:pt x="58103" y="47625"/>
                    </a:lnTo>
                    <a:lnTo>
                      <a:pt x="96203" y="0"/>
                    </a:lnTo>
                    <a:lnTo>
                      <a:pt x="129540" y="50483"/>
                    </a:lnTo>
                    <a:lnTo>
                      <a:pt x="186690" y="71438"/>
                    </a:lnTo>
                    <a:lnTo>
                      <a:pt x="149543" y="119063"/>
                    </a:lnTo>
                    <a:lnTo>
                      <a:pt x="146685" y="180022"/>
                    </a:lnTo>
                    <a:lnTo>
                      <a:pt x="89535" y="159068"/>
                    </a:lnTo>
                    <a:lnTo>
                      <a:pt x="31433" y="175260"/>
                    </a:lnTo>
                    <a:lnTo>
                      <a:pt x="33338" y="115253"/>
                    </a:lnTo>
                    <a:close/>
                  </a:path>
                </a:pathLst>
              </a:custGeom>
              <a:solidFill>
                <a:srgbClr val="FFEE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" name="任意多边形: 形状 20"/>
              <p:cNvSpPr/>
              <p:nvPr/>
            </p:nvSpPr>
            <p:spPr>
              <a:xfrm>
                <a:off x="4737735" y="4098607"/>
                <a:ext cx="258127" cy="258127"/>
              </a:xfrm>
              <a:custGeom>
                <a:avLst/>
                <a:gdLst>
                  <a:gd name="connsiteX0" fmla="*/ 0 w 258127"/>
                  <a:gd name="connsiteY0" fmla="*/ 114300 h 258127"/>
                  <a:gd name="connsiteX1" fmla="*/ 75248 w 258127"/>
                  <a:gd name="connsiteY1" fmla="*/ 75247 h 258127"/>
                  <a:gd name="connsiteX2" fmla="*/ 113348 w 258127"/>
                  <a:gd name="connsiteY2" fmla="*/ 0 h 258127"/>
                  <a:gd name="connsiteX3" fmla="*/ 174307 w 258127"/>
                  <a:gd name="connsiteY3" fmla="*/ 59055 h 258127"/>
                  <a:gd name="connsiteX4" fmla="*/ 258127 w 258127"/>
                  <a:gd name="connsiteY4" fmla="*/ 72390 h 258127"/>
                  <a:gd name="connsiteX5" fmla="*/ 220027 w 258127"/>
                  <a:gd name="connsiteY5" fmla="*/ 148590 h 258127"/>
                  <a:gd name="connsiteX6" fmla="*/ 233363 w 258127"/>
                  <a:gd name="connsiteY6" fmla="*/ 232410 h 258127"/>
                  <a:gd name="connsiteX7" fmla="*/ 149542 w 258127"/>
                  <a:gd name="connsiteY7" fmla="*/ 220027 h 258127"/>
                  <a:gd name="connsiteX8" fmla="*/ 74295 w 258127"/>
                  <a:gd name="connsiteY8" fmla="*/ 258127 h 258127"/>
                  <a:gd name="connsiteX9" fmla="*/ 60007 w 258127"/>
                  <a:gd name="connsiteY9" fmla="*/ 174308 h 2581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58127" h="258127">
                    <a:moveTo>
                      <a:pt x="0" y="114300"/>
                    </a:moveTo>
                    <a:lnTo>
                      <a:pt x="75248" y="75247"/>
                    </a:lnTo>
                    <a:lnTo>
                      <a:pt x="113348" y="0"/>
                    </a:lnTo>
                    <a:lnTo>
                      <a:pt x="174307" y="59055"/>
                    </a:lnTo>
                    <a:lnTo>
                      <a:pt x="258127" y="72390"/>
                    </a:lnTo>
                    <a:lnTo>
                      <a:pt x="220027" y="148590"/>
                    </a:lnTo>
                    <a:lnTo>
                      <a:pt x="233363" y="232410"/>
                    </a:lnTo>
                    <a:lnTo>
                      <a:pt x="149542" y="220027"/>
                    </a:lnTo>
                    <a:lnTo>
                      <a:pt x="74295" y="258127"/>
                    </a:lnTo>
                    <a:lnTo>
                      <a:pt x="60007" y="174308"/>
                    </a:lnTo>
                    <a:close/>
                  </a:path>
                </a:pathLst>
              </a:custGeom>
              <a:solidFill>
                <a:srgbClr val="FFEE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" name="任意多边形: 形状 21"/>
              <p:cNvSpPr/>
              <p:nvPr/>
            </p:nvSpPr>
            <p:spPr>
              <a:xfrm>
                <a:off x="4636769" y="4079557"/>
                <a:ext cx="63817" cy="63817"/>
              </a:xfrm>
              <a:custGeom>
                <a:avLst/>
                <a:gdLst>
                  <a:gd name="connsiteX0" fmla="*/ 0 w 63817"/>
                  <a:gd name="connsiteY0" fmla="*/ 17145 h 63817"/>
                  <a:gd name="connsiteX1" fmla="*/ 20955 w 63817"/>
                  <a:gd name="connsiteY1" fmla="*/ 14288 h 63817"/>
                  <a:gd name="connsiteX2" fmla="*/ 36195 w 63817"/>
                  <a:gd name="connsiteY2" fmla="*/ 0 h 63817"/>
                  <a:gd name="connsiteX3" fmla="*/ 45720 w 63817"/>
                  <a:gd name="connsiteY3" fmla="*/ 18097 h 63817"/>
                  <a:gd name="connsiteX4" fmla="*/ 63818 w 63817"/>
                  <a:gd name="connsiteY4" fmla="*/ 28575 h 63817"/>
                  <a:gd name="connsiteX5" fmla="*/ 49530 w 63817"/>
                  <a:gd name="connsiteY5" fmla="*/ 43815 h 63817"/>
                  <a:gd name="connsiteX6" fmla="*/ 45720 w 63817"/>
                  <a:gd name="connsiteY6" fmla="*/ 63817 h 63817"/>
                  <a:gd name="connsiteX7" fmla="*/ 26670 w 63817"/>
                  <a:gd name="connsiteY7" fmla="*/ 54292 h 63817"/>
                  <a:gd name="connsiteX8" fmla="*/ 5715 w 63817"/>
                  <a:gd name="connsiteY8" fmla="*/ 57150 h 63817"/>
                  <a:gd name="connsiteX9" fmla="*/ 8573 w 63817"/>
                  <a:gd name="connsiteY9" fmla="*/ 36195 h 638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3817" h="63817">
                    <a:moveTo>
                      <a:pt x="0" y="17145"/>
                    </a:moveTo>
                    <a:lnTo>
                      <a:pt x="20955" y="14288"/>
                    </a:lnTo>
                    <a:lnTo>
                      <a:pt x="36195" y="0"/>
                    </a:lnTo>
                    <a:lnTo>
                      <a:pt x="45720" y="18097"/>
                    </a:lnTo>
                    <a:lnTo>
                      <a:pt x="63818" y="28575"/>
                    </a:lnTo>
                    <a:lnTo>
                      <a:pt x="49530" y="43815"/>
                    </a:lnTo>
                    <a:lnTo>
                      <a:pt x="45720" y="63817"/>
                    </a:lnTo>
                    <a:lnTo>
                      <a:pt x="26670" y="54292"/>
                    </a:lnTo>
                    <a:lnTo>
                      <a:pt x="5715" y="57150"/>
                    </a:lnTo>
                    <a:lnTo>
                      <a:pt x="8573" y="36195"/>
                    </a:lnTo>
                    <a:close/>
                  </a:path>
                </a:pathLst>
              </a:custGeom>
              <a:solidFill>
                <a:srgbClr val="FFEE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" name="任意多边形: 形状 22"/>
              <p:cNvSpPr/>
              <p:nvPr/>
            </p:nvSpPr>
            <p:spPr>
              <a:xfrm>
                <a:off x="7262812" y="2670810"/>
                <a:ext cx="106680" cy="110489"/>
              </a:xfrm>
              <a:custGeom>
                <a:avLst/>
                <a:gdLst>
                  <a:gd name="connsiteX0" fmla="*/ 0 w 106680"/>
                  <a:gd name="connsiteY0" fmla="*/ 22860 h 110489"/>
                  <a:gd name="connsiteX1" fmla="*/ 36195 w 106680"/>
                  <a:gd name="connsiteY1" fmla="*/ 21907 h 110489"/>
                  <a:gd name="connsiteX2" fmla="*/ 64770 w 106680"/>
                  <a:gd name="connsiteY2" fmla="*/ 0 h 110489"/>
                  <a:gd name="connsiteX3" fmla="*/ 77153 w 106680"/>
                  <a:gd name="connsiteY3" fmla="*/ 33338 h 110489"/>
                  <a:gd name="connsiteX4" fmla="*/ 106680 w 106680"/>
                  <a:gd name="connsiteY4" fmla="*/ 54292 h 110489"/>
                  <a:gd name="connsiteX5" fmla="*/ 78105 w 106680"/>
                  <a:gd name="connsiteY5" fmla="*/ 76200 h 110489"/>
                  <a:gd name="connsiteX6" fmla="*/ 67628 w 106680"/>
                  <a:gd name="connsiteY6" fmla="*/ 110490 h 110489"/>
                  <a:gd name="connsiteX7" fmla="*/ 38100 w 106680"/>
                  <a:gd name="connsiteY7" fmla="*/ 90488 h 110489"/>
                  <a:gd name="connsiteX8" fmla="*/ 1905 w 106680"/>
                  <a:gd name="connsiteY8" fmla="*/ 91440 h 110489"/>
                  <a:gd name="connsiteX9" fmla="*/ 12382 w 106680"/>
                  <a:gd name="connsiteY9" fmla="*/ 57150 h 110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6680" h="110489">
                    <a:moveTo>
                      <a:pt x="0" y="22860"/>
                    </a:moveTo>
                    <a:lnTo>
                      <a:pt x="36195" y="21907"/>
                    </a:lnTo>
                    <a:lnTo>
                      <a:pt x="64770" y="0"/>
                    </a:lnTo>
                    <a:lnTo>
                      <a:pt x="77153" y="33338"/>
                    </a:lnTo>
                    <a:lnTo>
                      <a:pt x="106680" y="54292"/>
                    </a:lnTo>
                    <a:lnTo>
                      <a:pt x="78105" y="76200"/>
                    </a:lnTo>
                    <a:lnTo>
                      <a:pt x="67628" y="110490"/>
                    </a:lnTo>
                    <a:lnTo>
                      <a:pt x="38100" y="90488"/>
                    </a:lnTo>
                    <a:lnTo>
                      <a:pt x="1905" y="91440"/>
                    </a:lnTo>
                    <a:lnTo>
                      <a:pt x="12382" y="57150"/>
                    </a:lnTo>
                    <a:close/>
                  </a:path>
                </a:pathLst>
              </a:custGeom>
              <a:solidFill>
                <a:srgbClr val="FFEE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" name="任意多边形: 形状 23"/>
              <p:cNvSpPr/>
              <p:nvPr/>
            </p:nvSpPr>
            <p:spPr>
              <a:xfrm>
                <a:off x="7045642" y="4315777"/>
                <a:ext cx="50482" cy="47625"/>
              </a:xfrm>
              <a:custGeom>
                <a:avLst/>
                <a:gdLst>
                  <a:gd name="connsiteX0" fmla="*/ 8572 w 50482"/>
                  <a:gd name="connsiteY0" fmla="*/ 1905 h 47625"/>
                  <a:gd name="connsiteX1" fmla="*/ 23813 w 50482"/>
                  <a:gd name="connsiteY1" fmla="*/ 5715 h 47625"/>
                  <a:gd name="connsiteX2" fmla="*/ 39052 w 50482"/>
                  <a:gd name="connsiteY2" fmla="*/ 0 h 47625"/>
                  <a:gd name="connsiteX3" fmla="*/ 40005 w 50482"/>
                  <a:gd name="connsiteY3" fmla="*/ 16192 h 47625"/>
                  <a:gd name="connsiteX4" fmla="*/ 50482 w 50482"/>
                  <a:gd name="connsiteY4" fmla="*/ 28575 h 47625"/>
                  <a:gd name="connsiteX5" fmla="*/ 35242 w 50482"/>
                  <a:gd name="connsiteY5" fmla="*/ 34290 h 47625"/>
                  <a:gd name="connsiteX6" fmla="*/ 26670 w 50482"/>
                  <a:gd name="connsiteY6" fmla="*/ 47625 h 47625"/>
                  <a:gd name="connsiteX7" fmla="*/ 16192 w 50482"/>
                  <a:gd name="connsiteY7" fmla="*/ 35242 h 47625"/>
                  <a:gd name="connsiteX8" fmla="*/ 0 w 50482"/>
                  <a:gd name="connsiteY8" fmla="*/ 31432 h 47625"/>
                  <a:gd name="connsiteX9" fmla="*/ 9525 w 50482"/>
                  <a:gd name="connsiteY9" fmla="*/ 18097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0482" h="47625">
                    <a:moveTo>
                      <a:pt x="8572" y="1905"/>
                    </a:moveTo>
                    <a:lnTo>
                      <a:pt x="23813" y="5715"/>
                    </a:lnTo>
                    <a:lnTo>
                      <a:pt x="39052" y="0"/>
                    </a:lnTo>
                    <a:lnTo>
                      <a:pt x="40005" y="16192"/>
                    </a:lnTo>
                    <a:lnTo>
                      <a:pt x="50482" y="28575"/>
                    </a:lnTo>
                    <a:lnTo>
                      <a:pt x="35242" y="34290"/>
                    </a:lnTo>
                    <a:lnTo>
                      <a:pt x="26670" y="47625"/>
                    </a:lnTo>
                    <a:lnTo>
                      <a:pt x="16192" y="35242"/>
                    </a:lnTo>
                    <a:lnTo>
                      <a:pt x="0" y="31432"/>
                    </a:lnTo>
                    <a:lnTo>
                      <a:pt x="9525" y="18097"/>
                    </a:lnTo>
                    <a:close/>
                  </a:path>
                </a:pathLst>
              </a:custGeom>
              <a:solidFill>
                <a:srgbClr val="FFEE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" name="任意多边形: 形状 24"/>
              <p:cNvSpPr/>
              <p:nvPr/>
            </p:nvSpPr>
            <p:spPr>
              <a:xfrm>
                <a:off x="6857047" y="4536757"/>
                <a:ext cx="77152" cy="79057"/>
              </a:xfrm>
              <a:custGeom>
                <a:avLst/>
                <a:gdLst>
                  <a:gd name="connsiteX0" fmla="*/ 0 w 77152"/>
                  <a:gd name="connsiteY0" fmla="*/ 19050 h 79057"/>
                  <a:gd name="connsiteX1" fmla="*/ 25718 w 77152"/>
                  <a:gd name="connsiteY1" fmla="*/ 16192 h 79057"/>
                  <a:gd name="connsiteX2" fmla="*/ 44768 w 77152"/>
                  <a:gd name="connsiteY2" fmla="*/ 0 h 79057"/>
                  <a:gd name="connsiteX3" fmla="*/ 55245 w 77152"/>
                  <a:gd name="connsiteY3" fmla="*/ 23813 h 79057"/>
                  <a:gd name="connsiteX4" fmla="*/ 77153 w 77152"/>
                  <a:gd name="connsiteY4" fmla="*/ 37147 h 79057"/>
                  <a:gd name="connsiteX5" fmla="*/ 58103 w 77152"/>
                  <a:gd name="connsiteY5" fmla="*/ 54292 h 79057"/>
                  <a:gd name="connsiteX6" fmla="*/ 51435 w 77152"/>
                  <a:gd name="connsiteY6" fmla="*/ 79058 h 79057"/>
                  <a:gd name="connsiteX7" fmla="*/ 29528 w 77152"/>
                  <a:gd name="connsiteY7" fmla="*/ 65723 h 79057"/>
                  <a:gd name="connsiteX8" fmla="*/ 3810 w 77152"/>
                  <a:gd name="connsiteY8" fmla="*/ 67627 h 79057"/>
                  <a:gd name="connsiteX9" fmla="*/ 9525 w 77152"/>
                  <a:gd name="connsiteY9" fmla="*/ 42863 h 79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7152" h="79057">
                    <a:moveTo>
                      <a:pt x="0" y="19050"/>
                    </a:moveTo>
                    <a:lnTo>
                      <a:pt x="25718" y="16192"/>
                    </a:lnTo>
                    <a:lnTo>
                      <a:pt x="44768" y="0"/>
                    </a:lnTo>
                    <a:lnTo>
                      <a:pt x="55245" y="23813"/>
                    </a:lnTo>
                    <a:lnTo>
                      <a:pt x="77153" y="37147"/>
                    </a:lnTo>
                    <a:lnTo>
                      <a:pt x="58103" y="54292"/>
                    </a:lnTo>
                    <a:lnTo>
                      <a:pt x="51435" y="79058"/>
                    </a:lnTo>
                    <a:lnTo>
                      <a:pt x="29528" y="65723"/>
                    </a:lnTo>
                    <a:lnTo>
                      <a:pt x="3810" y="67627"/>
                    </a:lnTo>
                    <a:lnTo>
                      <a:pt x="9525" y="42863"/>
                    </a:lnTo>
                    <a:close/>
                  </a:path>
                </a:pathLst>
              </a:custGeom>
              <a:solidFill>
                <a:srgbClr val="FFEE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" name="任意多边形: 形状 25"/>
              <p:cNvSpPr/>
              <p:nvPr/>
            </p:nvSpPr>
            <p:spPr>
              <a:xfrm>
                <a:off x="7149465" y="2412682"/>
                <a:ext cx="76200" cy="79057"/>
              </a:xfrm>
              <a:custGeom>
                <a:avLst/>
                <a:gdLst>
                  <a:gd name="connsiteX0" fmla="*/ 30480 w 76200"/>
                  <a:gd name="connsiteY0" fmla="*/ 0 h 79057"/>
                  <a:gd name="connsiteX1" fmla="*/ 50482 w 76200"/>
                  <a:gd name="connsiteY1" fmla="*/ 15240 h 79057"/>
                  <a:gd name="connsiteX2" fmla="*/ 76200 w 76200"/>
                  <a:gd name="connsiteY2" fmla="*/ 16193 h 79057"/>
                  <a:gd name="connsiteX3" fmla="*/ 67628 w 76200"/>
                  <a:gd name="connsiteY3" fmla="*/ 40957 h 79057"/>
                  <a:gd name="connsiteX4" fmla="*/ 74295 w 76200"/>
                  <a:gd name="connsiteY4" fmla="*/ 65723 h 79057"/>
                  <a:gd name="connsiteX5" fmla="*/ 48578 w 76200"/>
                  <a:gd name="connsiteY5" fmla="*/ 64770 h 79057"/>
                  <a:gd name="connsiteX6" fmla="*/ 27622 w 76200"/>
                  <a:gd name="connsiteY6" fmla="*/ 79057 h 79057"/>
                  <a:gd name="connsiteX7" fmla="*/ 20003 w 76200"/>
                  <a:gd name="connsiteY7" fmla="*/ 54293 h 79057"/>
                  <a:gd name="connsiteX8" fmla="*/ 0 w 76200"/>
                  <a:gd name="connsiteY8" fmla="*/ 38100 h 79057"/>
                  <a:gd name="connsiteX9" fmla="*/ 20955 w 76200"/>
                  <a:gd name="connsiteY9" fmla="*/ 23813 h 79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6200" h="79057">
                    <a:moveTo>
                      <a:pt x="30480" y="0"/>
                    </a:moveTo>
                    <a:lnTo>
                      <a:pt x="50482" y="15240"/>
                    </a:lnTo>
                    <a:lnTo>
                      <a:pt x="76200" y="16193"/>
                    </a:lnTo>
                    <a:lnTo>
                      <a:pt x="67628" y="40957"/>
                    </a:lnTo>
                    <a:lnTo>
                      <a:pt x="74295" y="65723"/>
                    </a:lnTo>
                    <a:lnTo>
                      <a:pt x="48578" y="64770"/>
                    </a:lnTo>
                    <a:lnTo>
                      <a:pt x="27622" y="79057"/>
                    </a:lnTo>
                    <a:lnTo>
                      <a:pt x="20003" y="54293"/>
                    </a:lnTo>
                    <a:lnTo>
                      <a:pt x="0" y="38100"/>
                    </a:lnTo>
                    <a:lnTo>
                      <a:pt x="20955" y="23813"/>
                    </a:lnTo>
                    <a:close/>
                  </a:path>
                </a:pathLst>
              </a:custGeom>
              <a:solidFill>
                <a:srgbClr val="FFEE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" name="任意多边形: 形状 26"/>
              <p:cNvSpPr/>
              <p:nvPr/>
            </p:nvSpPr>
            <p:spPr>
              <a:xfrm>
                <a:off x="4484369" y="2937510"/>
                <a:ext cx="48577" cy="49529"/>
              </a:xfrm>
              <a:custGeom>
                <a:avLst/>
                <a:gdLst>
                  <a:gd name="connsiteX0" fmla="*/ 20003 w 48577"/>
                  <a:gd name="connsiteY0" fmla="*/ 0 h 49529"/>
                  <a:gd name="connsiteX1" fmla="*/ 32385 w 48577"/>
                  <a:gd name="connsiteY1" fmla="*/ 10477 h 49529"/>
                  <a:gd name="connsiteX2" fmla="*/ 48578 w 48577"/>
                  <a:gd name="connsiteY2" fmla="*/ 11430 h 49529"/>
                  <a:gd name="connsiteX3" fmla="*/ 42863 w 48577"/>
                  <a:gd name="connsiteY3" fmla="*/ 26670 h 49529"/>
                  <a:gd name="connsiteX4" fmla="*/ 46673 w 48577"/>
                  <a:gd name="connsiteY4" fmla="*/ 41910 h 49529"/>
                  <a:gd name="connsiteX5" fmla="*/ 30480 w 48577"/>
                  <a:gd name="connsiteY5" fmla="*/ 40957 h 49529"/>
                  <a:gd name="connsiteX6" fmla="*/ 16193 w 48577"/>
                  <a:gd name="connsiteY6" fmla="*/ 49530 h 49529"/>
                  <a:gd name="connsiteX7" fmla="*/ 12383 w 48577"/>
                  <a:gd name="connsiteY7" fmla="*/ 33338 h 49529"/>
                  <a:gd name="connsiteX8" fmla="*/ 0 w 48577"/>
                  <a:gd name="connsiteY8" fmla="*/ 22860 h 49529"/>
                  <a:gd name="connsiteX9" fmla="*/ 14288 w 48577"/>
                  <a:gd name="connsiteY9" fmla="*/ 14288 h 49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577" h="49529">
                    <a:moveTo>
                      <a:pt x="20003" y="0"/>
                    </a:moveTo>
                    <a:lnTo>
                      <a:pt x="32385" y="10477"/>
                    </a:lnTo>
                    <a:lnTo>
                      <a:pt x="48578" y="11430"/>
                    </a:lnTo>
                    <a:lnTo>
                      <a:pt x="42863" y="26670"/>
                    </a:lnTo>
                    <a:lnTo>
                      <a:pt x="46673" y="41910"/>
                    </a:lnTo>
                    <a:lnTo>
                      <a:pt x="30480" y="40957"/>
                    </a:lnTo>
                    <a:lnTo>
                      <a:pt x="16193" y="49530"/>
                    </a:lnTo>
                    <a:lnTo>
                      <a:pt x="12383" y="33338"/>
                    </a:lnTo>
                    <a:lnTo>
                      <a:pt x="0" y="22860"/>
                    </a:lnTo>
                    <a:lnTo>
                      <a:pt x="14288" y="14288"/>
                    </a:lnTo>
                    <a:close/>
                  </a:path>
                </a:pathLst>
              </a:custGeom>
              <a:solidFill>
                <a:srgbClr val="FFEE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" name="任意多边形: 形状 27"/>
              <p:cNvSpPr/>
              <p:nvPr/>
            </p:nvSpPr>
            <p:spPr>
              <a:xfrm>
                <a:off x="7135177" y="2170747"/>
                <a:ext cx="180975" cy="178117"/>
              </a:xfrm>
              <a:custGeom>
                <a:avLst/>
                <a:gdLst>
                  <a:gd name="connsiteX0" fmla="*/ 180975 w 180975"/>
                  <a:gd name="connsiteY0" fmla="*/ 121920 h 178117"/>
                  <a:gd name="connsiteX1" fmla="*/ 123825 w 180975"/>
                  <a:gd name="connsiteY1" fmla="*/ 134303 h 178117"/>
                  <a:gd name="connsiteX2" fmla="*/ 83820 w 180975"/>
                  <a:gd name="connsiteY2" fmla="*/ 178118 h 178117"/>
                  <a:gd name="connsiteX3" fmla="*/ 53340 w 180975"/>
                  <a:gd name="connsiteY3" fmla="*/ 127635 h 178117"/>
                  <a:gd name="connsiteX4" fmla="*/ 0 w 180975"/>
                  <a:gd name="connsiteY4" fmla="*/ 102870 h 178117"/>
                  <a:gd name="connsiteX5" fmla="*/ 39053 w 180975"/>
                  <a:gd name="connsiteY5" fmla="*/ 59055 h 178117"/>
                  <a:gd name="connsiteX6" fmla="*/ 45720 w 180975"/>
                  <a:gd name="connsiteY6" fmla="*/ 0 h 178117"/>
                  <a:gd name="connsiteX7" fmla="*/ 100013 w 180975"/>
                  <a:gd name="connsiteY7" fmla="*/ 23813 h 178117"/>
                  <a:gd name="connsiteX8" fmla="*/ 158115 w 180975"/>
                  <a:gd name="connsiteY8" fmla="*/ 11430 h 178117"/>
                  <a:gd name="connsiteX9" fmla="*/ 152400 w 180975"/>
                  <a:gd name="connsiteY9" fmla="*/ 70485 h 1781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0975" h="178117">
                    <a:moveTo>
                      <a:pt x="180975" y="121920"/>
                    </a:moveTo>
                    <a:lnTo>
                      <a:pt x="123825" y="134303"/>
                    </a:lnTo>
                    <a:lnTo>
                      <a:pt x="83820" y="178118"/>
                    </a:lnTo>
                    <a:lnTo>
                      <a:pt x="53340" y="127635"/>
                    </a:lnTo>
                    <a:lnTo>
                      <a:pt x="0" y="102870"/>
                    </a:lnTo>
                    <a:lnTo>
                      <a:pt x="39053" y="59055"/>
                    </a:lnTo>
                    <a:lnTo>
                      <a:pt x="45720" y="0"/>
                    </a:lnTo>
                    <a:lnTo>
                      <a:pt x="100013" y="23813"/>
                    </a:lnTo>
                    <a:lnTo>
                      <a:pt x="158115" y="11430"/>
                    </a:lnTo>
                    <a:lnTo>
                      <a:pt x="152400" y="70485"/>
                    </a:lnTo>
                    <a:close/>
                  </a:path>
                </a:pathLst>
              </a:custGeom>
              <a:solidFill>
                <a:srgbClr val="FFEE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8" name="文本框 7"/>
            <p:cNvSpPr txBox="1"/>
            <p:nvPr/>
          </p:nvSpPr>
          <p:spPr>
            <a:xfrm>
              <a:off x="7970" y="4066"/>
              <a:ext cx="3467" cy="296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spc="200">
                  <a:solidFill>
                    <a:srgbClr val="FF0000"/>
                  </a:solidFill>
                  <a:uFillTx/>
                  <a:latin typeface="汉仪粗圆简" panose="02010600000101010101" charset="-122"/>
                  <a:ea typeface="汉仪粗圆简" panose="02010600000101010101" charset="-122"/>
                  <a:cs typeface="汉仪粗圆简" panose="02010600000101010101" charset="-122"/>
                </a:rPr>
                <a:t>“大约”</a:t>
              </a:r>
              <a:r>
                <a:rPr lang="zh-CN" altLang="en-US" sz="2800" b="1" spc="200">
                  <a:gradFill>
                    <a:gsLst>
                      <a:gs pos="0">
                        <a:srgbClr val="007BD3"/>
                      </a:gs>
                      <a:gs pos="100000">
                        <a:srgbClr val="034373"/>
                      </a:gs>
                    </a:gsLst>
                    <a:lin scaled="0"/>
                  </a:gradFill>
                  <a:uFillTx/>
                  <a:latin typeface="汉仪粗圆简" panose="02010600000101010101" charset="-122"/>
                  <a:ea typeface="汉仪粗圆简" panose="02010600000101010101" charset="-122"/>
                  <a:cs typeface="汉仪粗圆简" panose="02010600000101010101" charset="-122"/>
                </a:rPr>
                <a:t>是什么意思?</a:t>
              </a:r>
            </a:p>
          </p:txBody>
        </p:sp>
      </p:grpSp>
      <p:grpSp>
        <p:nvGrpSpPr>
          <p:cNvPr id="29" name="科幻框" descr="7b0a202020202274657874626f78223a20227b5c2263617465676f72795f69645c223a31303531332c5c2269645c223a32303239363237337d220a7d0a"/>
          <p:cNvGrpSpPr/>
          <p:nvPr/>
        </p:nvGrpSpPr>
        <p:grpSpPr>
          <a:xfrm>
            <a:off x="3177251" y="5119881"/>
            <a:ext cx="5672734" cy="1359535"/>
            <a:chOff x="5691" y="6417"/>
            <a:chExt cx="6347" cy="3402"/>
          </a:xfrm>
        </p:grpSpPr>
        <p:pic>
          <p:nvPicPr>
            <p:cNvPr id="30" name="图片 29" descr="F:\稻壳-阿源设计\H活动供稿\2020-01-07-文本框\SVG-横着\横着-11.svg横着-11"/>
            <p:cNvPicPr>
              <a:picLocks noChangeAspect="1"/>
            </p:cNvPicPr>
            <p:nvPr/>
          </p:nvPicPr>
          <p:blipFill>
            <a:blip r:embed="rId8" cstate="print">
              <a:extLs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rcRect/>
            <a:stretch>
              <a:fillRect/>
            </a:stretch>
          </p:blipFill>
          <p:spPr>
            <a:xfrm>
              <a:off x="5691" y="6417"/>
              <a:ext cx="6347" cy="3402"/>
            </a:xfrm>
            <a:prstGeom prst="rect">
              <a:avLst/>
            </a:prstGeom>
          </p:spPr>
        </p:pic>
        <p:sp>
          <p:nvSpPr>
            <p:cNvPr id="31" name="文本框 30"/>
            <p:cNvSpPr txBox="1"/>
            <p:nvPr/>
          </p:nvSpPr>
          <p:spPr>
            <a:xfrm>
              <a:off x="6243" y="7426"/>
              <a:ext cx="4918" cy="138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3000" b="1" dirty="0" smtClean="0">
                  <a:solidFill>
                    <a:srgbClr val="FF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从图中知道了哪些信息？</a:t>
              </a:r>
              <a:endParaRPr lang="zh-CN" altLang="en-US" sz="30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汉仪刚艺体-85W" panose="00020600040101010101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4" name="图片 3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5" name="图片 4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17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矩形 18"/>
          <p:cNvSpPr/>
          <p:nvPr/>
        </p:nvSpPr>
        <p:spPr>
          <a:xfrm>
            <a:off x="3402193" y="3141527"/>
            <a:ext cx="4560046" cy="9220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二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4" name="组合 163" descr="7b0a202020202274657874626f78223a20227b5c2263617465676f72795f69645c223a31303530312c5c2269645c223a32303334333831317d220a7d0a"/>
          <p:cNvGrpSpPr/>
          <p:nvPr/>
        </p:nvGrpSpPr>
        <p:grpSpPr>
          <a:xfrm>
            <a:off x="2109470" y="1369695"/>
            <a:ext cx="7962265" cy="4194422"/>
            <a:chOff x="4837" y="3022"/>
            <a:chExt cx="9532" cy="4753"/>
          </a:xfrm>
        </p:grpSpPr>
        <p:grpSp>
          <p:nvGrpSpPr>
            <p:cNvPr id="165" name="组合 164"/>
            <p:cNvGrpSpPr/>
            <p:nvPr/>
          </p:nvGrpSpPr>
          <p:grpSpPr>
            <a:xfrm>
              <a:off x="4837" y="3022"/>
              <a:ext cx="9532" cy="4753"/>
              <a:chOff x="4837" y="3022"/>
              <a:chExt cx="9532" cy="4753"/>
            </a:xfrm>
          </p:grpSpPr>
          <p:grpSp>
            <p:nvGrpSpPr>
              <p:cNvPr id="12094" name="图形 12092"/>
              <p:cNvGrpSpPr/>
              <p:nvPr/>
            </p:nvGrpSpPr>
            <p:grpSpPr>
              <a:xfrm>
                <a:off x="5875" y="3022"/>
                <a:ext cx="7632" cy="4064"/>
                <a:chOff x="3730941" y="1919287"/>
                <a:chExt cx="4846415" cy="2580608"/>
              </a:xfrm>
            </p:grpSpPr>
            <p:grpSp>
              <p:nvGrpSpPr>
                <p:cNvPr id="12095" name="图形 12092"/>
                <p:cNvGrpSpPr/>
                <p:nvPr/>
              </p:nvGrpSpPr>
              <p:grpSpPr>
                <a:xfrm>
                  <a:off x="3737323" y="1925002"/>
                  <a:ext cx="4833651" cy="2569178"/>
                  <a:chOff x="3737323" y="1925002"/>
                  <a:chExt cx="4833651" cy="2569178"/>
                </a:xfrm>
              </p:grpSpPr>
              <p:sp>
                <p:nvSpPr>
                  <p:cNvPr id="12096" name="任意多边形: 形状 12095"/>
                  <p:cNvSpPr/>
                  <p:nvPr/>
                </p:nvSpPr>
                <p:spPr>
                  <a:xfrm>
                    <a:off x="3737323" y="1925002"/>
                    <a:ext cx="4833651" cy="2569178"/>
                  </a:xfrm>
                  <a:custGeom>
                    <a:avLst/>
                    <a:gdLst>
                      <a:gd name="connsiteX0" fmla="*/ 4833652 w 4833651"/>
                      <a:gd name="connsiteY0" fmla="*/ 0 h 2569178"/>
                      <a:gd name="connsiteX1" fmla="*/ 4833652 w 4833651"/>
                      <a:gd name="connsiteY1" fmla="*/ 2569178 h 2569178"/>
                      <a:gd name="connsiteX2" fmla="*/ 0 w 4833651"/>
                      <a:gd name="connsiteY2" fmla="*/ 2569178 h 2569178"/>
                      <a:gd name="connsiteX3" fmla="*/ 0 w 4833651"/>
                      <a:gd name="connsiteY3" fmla="*/ 0 h 2569178"/>
                      <a:gd name="connsiteX4" fmla="*/ 4833652 w 4833651"/>
                      <a:gd name="connsiteY4" fmla="*/ 0 h 2569178"/>
                      <a:gd name="connsiteX5" fmla="*/ 4683538 w 4833651"/>
                      <a:gd name="connsiteY5" fmla="*/ 2444115 h 2569178"/>
                      <a:gd name="connsiteX6" fmla="*/ 4683538 w 4833651"/>
                      <a:gd name="connsiteY6" fmla="*/ 125063 h 2569178"/>
                      <a:gd name="connsiteX7" fmla="*/ 150209 w 4833651"/>
                      <a:gd name="connsiteY7" fmla="*/ 125063 h 2569178"/>
                      <a:gd name="connsiteX8" fmla="*/ 150209 w 4833651"/>
                      <a:gd name="connsiteY8" fmla="*/ 2444115 h 2569178"/>
                      <a:gd name="connsiteX9" fmla="*/ 4683538 w 4833651"/>
                      <a:gd name="connsiteY9" fmla="*/ 2444115 h 25691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4833651" h="2569178">
                        <a:moveTo>
                          <a:pt x="4833652" y="0"/>
                        </a:moveTo>
                        <a:lnTo>
                          <a:pt x="4833652" y="2569178"/>
                        </a:lnTo>
                        <a:lnTo>
                          <a:pt x="0" y="2569178"/>
                        </a:lnTo>
                        <a:lnTo>
                          <a:pt x="0" y="0"/>
                        </a:lnTo>
                        <a:lnTo>
                          <a:pt x="4833652" y="0"/>
                        </a:lnTo>
                        <a:close/>
                        <a:moveTo>
                          <a:pt x="4683538" y="2444115"/>
                        </a:moveTo>
                        <a:lnTo>
                          <a:pt x="4683538" y="125063"/>
                        </a:lnTo>
                        <a:lnTo>
                          <a:pt x="150209" y="125063"/>
                        </a:lnTo>
                        <a:lnTo>
                          <a:pt x="150209" y="2444115"/>
                        </a:lnTo>
                        <a:lnTo>
                          <a:pt x="4683538" y="244411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097" name="任意多边形: 形状 12096"/>
                  <p:cNvSpPr/>
                  <p:nvPr/>
                </p:nvSpPr>
                <p:spPr>
                  <a:xfrm>
                    <a:off x="3777872" y="2038318"/>
                    <a:ext cx="4702263" cy="2318856"/>
                  </a:xfrm>
                  <a:custGeom>
                    <a:avLst/>
                    <a:gdLst>
                      <a:gd name="connsiteX0" fmla="*/ 0 w 4533328"/>
                      <a:gd name="connsiteY0" fmla="*/ 0 h 2319051"/>
                      <a:gd name="connsiteX1" fmla="*/ 4533329 w 4533328"/>
                      <a:gd name="connsiteY1" fmla="*/ 0 h 2319051"/>
                      <a:gd name="connsiteX2" fmla="*/ 4533329 w 4533328"/>
                      <a:gd name="connsiteY2" fmla="*/ 2319052 h 2319051"/>
                      <a:gd name="connsiteX3" fmla="*/ 0 w 4533328"/>
                      <a:gd name="connsiteY3" fmla="*/ 2319052 h 23190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533328" h="2319051">
                        <a:moveTo>
                          <a:pt x="0" y="0"/>
                        </a:moveTo>
                        <a:lnTo>
                          <a:pt x="4533329" y="0"/>
                        </a:lnTo>
                        <a:lnTo>
                          <a:pt x="4533329" y="2319052"/>
                        </a:lnTo>
                        <a:lnTo>
                          <a:pt x="0" y="2319052"/>
                        </a:lnTo>
                        <a:close/>
                      </a:path>
                    </a:pathLst>
                  </a:custGeom>
                  <a:solidFill>
                    <a:srgbClr val="00604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2098" name="任意多边形: 形状 12097"/>
                <p:cNvSpPr/>
                <p:nvPr/>
              </p:nvSpPr>
              <p:spPr>
                <a:xfrm>
                  <a:off x="3730941" y="1919287"/>
                  <a:ext cx="4846415" cy="2580608"/>
                </a:xfrm>
                <a:custGeom>
                  <a:avLst/>
                  <a:gdLst>
                    <a:gd name="connsiteX0" fmla="*/ 4840034 w 4846415"/>
                    <a:gd name="connsiteY0" fmla="*/ 2580608 h 2580608"/>
                    <a:gd name="connsiteX1" fmla="*/ 6382 w 4846415"/>
                    <a:gd name="connsiteY1" fmla="*/ 2580608 h 2580608"/>
                    <a:gd name="connsiteX2" fmla="*/ 0 w 4846415"/>
                    <a:gd name="connsiteY2" fmla="*/ 2574893 h 2580608"/>
                    <a:gd name="connsiteX3" fmla="*/ 0 w 4846415"/>
                    <a:gd name="connsiteY3" fmla="*/ 5715 h 2580608"/>
                    <a:gd name="connsiteX4" fmla="*/ 6382 w 4846415"/>
                    <a:gd name="connsiteY4" fmla="*/ 0 h 2580608"/>
                    <a:gd name="connsiteX5" fmla="*/ 4840034 w 4846415"/>
                    <a:gd name="connsiteY5" fmla="*/ 0 h 2580608"/>
                    <a:gd name="connsiteX6" fmla="*/ 4846416 w 4846415"/>
                    <a:gd name="connsiteY6" fmla="*/ 5715 h 2580608"/>
                    <a:gd name="connsiteX7" fmla="*/ 4846416 w 4846415"/>
                    <a:gd name="connsiteY7" fmla="*/ 2574893 h 2580608"/>
                    <a:gd name="connsiteX8" fmla="*/ 4840034 w 4846415"/>
                    <a:gd name="connsiteY8" fmla="*/ 2580608 h 2580608"/>
                    <a:gd name="connsiteX9" fmla="*/ 12764 w 4846415"/>
                    <a:gd name="connsiteY9" fmla="*/ 2569178 h 2580608"/>
                    <a:gd name="connsiteX10" fmla="*/ 4833652 w 4846415"/>
                    <a:gd name="connsiteY10" fmla="*/ 2569178 h 2580608"/>
                    <a:gd name="connsiteX11" fmla="*/ 4833652 w 4846415"/>
                    <a:gd name="connsiteY11" fmla="*/ 11430 h 2580608"/>
                    <a:gd name="connsiteX12" fmla="*/ 12764 w 4846415"/>
                    <a:gd name="connsiteY12" fmla="*/ 11430 h 2580608"/>
                    <a:gd name="connsiteX13" fmla="*/ 12764 w 4846415"/>
                    <a:gd name="connsiteY13" fmla="*/ 2569178 h 2580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846415" h="2580608">
                      <a:moveTo>
                        <a:pt x="4840034" y="2580608"/>
                      </a:moveTo>
                      <a:lnTo>
                        <a:pt x="6382" y="2580608"/>
                      </a:lnTo>
                      <a:cubicBezTo>
                        <a:pt x="2858" y="2580608"/>
                        <a:pt x="0" y="2578037"/>
                        <a:pt x="0" y="2574893"/>
                      </a:cubicBezTo>
                      <a:lnTo>
                        <a:pt x="0" y="5715"/>
                      </a:lnTo>
                      <a:cubicBezTo>
                        <a:pt x="0" y="2572"/>
                        <a:pt x="2858" y="0"/>
                        <a:pt x="6382" y="0"/>
                      </a:cubicBezTo>
                      <a:lnTo>
                        <a:pt x="4840034" y="0"/>
                      </a:lnTo>
                      <a:cubicBezTo>
                        <a:pt x="4843558" y="0"/>
                        <a:pt x="4846416" y="2572"/>
                        <a:pt x="4846416" y="5715"/>
                      </a:cubicBezTo>
                      <a:lnTo>
                        <a:pt x="4846416" y="2574893"/>
                      </a:lnTo>
                      <a:cubicBezTo>
                        <a:pt x="4846416" y="2578132"/>
                        <a:pt x="4843558" y="2580608"/>
                        <a:pt x="4840034" y="2580608"/>
                      </a:cubicBezTo>
                      <a:close/>
                      <a:moveTo>
                        <a:pt x="12764" y="2569178"/>
                      </a:moveTo>
                      <a:lnTo>
                        <a:pt x="4833652" y="2569178"/>
                      </a:lnTo>
                      <a:lnTo>
                        <a:pt x="4833652" y="11430"/>
                      </a:lnTo>
                      <a:lnTo>
                        <a:pt x="12764" y="11430"/>
                      </a:lnTo>
                      <a:lnTo>
                        <a:pt x="12764" y="2569178"/>
                      </a:lnTo>
                      <a:close/>
                    </a:path>
                  </a:pathLst>
                </a:custGeom>
                <a:solidFill>
                  <a:srgbClr val="15191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099" name="任意多边形: 形状 12098"/>
                <p:cNvSpPr/>
                <p:nvPr/>
              </p:nvSpPr>
              <p:spPr>
                <a:xfrm>
                  <a:off x="3777847" y="2102474"/>
                  <a:ext cx="4546091" cy="2330386"/>
                </a:xfrm>
                <a:custGeom>
                  <a:avLst/>
                  <a:gdLst>
                    <a:gd name="connsiteX0" fmla="*/ 4539711 w 4546091"/>
                    <a:gd name="connsiteY0" fmla="*/ 2330387 h 2330386"/>
                    <a:gd name="connsiteX1" fmla="*/ 6382 w 4546091"/>
                    <a:gd name="connsiteY1" fmla="*/ 2330387 h 2330386"/>
                    <a:gd name="connsiteX2" fmla="*/ 0 w 4546091"/>
                    <a:gd name="connsiteY2" fmla="*/ 2324672 h 2330386"/>
                    <a:gd name="connsiteX3" fmla="*/ 0 w 4546091"/>
                    <a:gd name="connsiteY3" fmla="*/ 5715 h 2330386"/>
                    <a:gd name="connsiteX4" fmla="*/ 6382 w 4546091"/>
                    <a:gd name="connsiteY4" fmla="*/ 0 h 2330386"/>
                    <a:gd name="connsiteX5" fmla="*/ 4539711 w 4546091"/>
                    <a:gd name="connsiteY5" fmla="*/ 0 h 2330386"/>
                    <a:gd name="connsiteX6" fmla="*/ 4546092 w 4546091"/>
                    <a:gd name="connsiteY6" fmla="*/ 5715 h 2330386"/>
                    <a:gd name="connsiteX7" fmla="*/ 4546092 w 4546091"/>
                    <a:gd name="connsiteY7" fmla="*/ 2324672 h 2330386"/>
                    <a:gd name="connsiteX8" fmla="*/ 4539711 w 4546091"/>
                    <a:gd name="connsiteY8" fmla="*/ 2330387 h 2330386"/>
                    <a:gd name="connsiteX9" fmla="*/ 12668 w 4546091"/>
                    <a:gd name="connsiteY9" fmla="*/ 2318957 h 2330386"/>
                    <a:gd name="connsiteX10" fmla="*/ 4533328 w 4546091"/>
                    <a:gd name="connsiteY10" fmla="*/ 2318957 h 2330386"/>
                    <a:gd name="connsiteX11" fmla="*/ 4533328 w 4546091"/>
                    <a:gd name="connsiteY11" fmla="*/ 11430 h 2330386"/>
                    <a:gd name="connsiteX12" fmla="*/ 12668 w 4546091"/>
                    <a:gd name="connsiteY12" fmla="*/ 11430 h 2330386"/>
                    <a:gd name="connsiteX13" fmla="*/ 12668 w 4546091"/>
                    <a:gd name="connsiteY13" fmla="*/ 2318957 h 23303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546091" h="2330386">
                      <a:moveTo>
                        <a:pt x="4539711" y="2330387"/>
                      </a:moveTo>
                      <a:lnTo>
                        <a:pt x="6382" y="2330387"/>
                      </a:lnTo>
                      <a:cubicBezTo>
                        <a:pt x="2857" y="2330387"/>
                        <a:pt x="0" y="2327815"/>
                        <a:pt x="0" y="2324672"/>
                      </a:cubicBezTo>
                      <a:lnTo>
                        <a:pt x="0" y="5715"/>
                      </a:lnTo>
                      <a:cubicBezTo>
                        <a:pt x="0" y="2572"/>
                        <a:pt x="2857" y="0"/>
                        <a:pt x="6382" y="0"/>
                      </a:cubicBezTo>
                      <a:lnTo>
                        <a:pt x="4539711" y="0"/>
                      </a:lnTo>
                      <a:cubicBezTo>
                        <a:pt x="4543235" y="0"/>
                        <a:pt x="4546092" y="2572"/>
                        <a:pt x="4546092" y="5715"/>
                      </a:cubicBezTo>
                      <a:lnTo>
                        <a:pt x="4546092" y="2324672"/>
                      </a:lnTo>
                      <a:cubicBezTo>
                        <a:pt x="4545997" y="2327815"/>
                        <a:pt x="4543235" y="2330387"/>
                        <a:pt x="4539711" y="2330387"/>
                      </a:cubicBezTo>
                      <a:close/>
                      <a:moveTo>
                        <a:pt x="12668" y="2318957"/>
                      </a:moveTo>
                      <a:lnTo>
                        <a:pt x="4533328" y="2318957"/>
                      </a:lnTo>
                      <a:lnTo>
                        <a:pt x="4533328" y="11430"/>
                      </a:lnTo>
                      <a:lnTo>
                        <a:pt x="12668" y="11430"/>
                      </a:lnTo>
                      <a:lnTo>
                        <a:pt x="12668" y="2318957"/>
                      </a:lnTo>
                      <a:close/>
                    </a:path>
                  </a:pathLst>
                </a:custGeom>
                <a:solidFill>
                  <a:srgbClr val="15191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2100" name="图形 12092"/>
              <p:cNvGrpSpPr/>
              <p:nvPr/>
            </p:nvGrpSpPr>
            <p:grpSpPr>
              <a:xfrm>
                <a:off x="13169" y="4567"/>
                <a:ext cx="1201" cy="3208"/>
                <a:chOff x="8362032" y="2900289"/>
                <a:chExt cx="762530" cy="2036993"/>
              </a:xfrm>
            </p:grpSpPr>
            <p:grpSp>
              <p:nvGrpSpPr>
                <p:cNvPr id="12101" name="图形 12092"/>
                <p:cNvGrpSpPr/>
                <p:nvPr/>
              </p:nvGrpSpPr>
              <p:grpSpPr>
                <a:xfrm>
                  <a:off x="8594745" y="4319396"/>
                  <a:ext cx="375041" cy="617886"/>
                  <a:chOff x="8594745" y="4319396"/>
                  <a:chExt cx="375041" cy="617886"/>
                </a:xfrm>
              </p:grpSpPr>
              <p:sp>
                <p:nvSpPr>
                  <p:cNvPr id="12102" name="任意多边形: 形状 12101"/>
                  <p:cNvSpPr/>
                  <p:nvPr/>
                </p:nvSpPr>
                <p:spPr>
                  <a:xfrm>
                    <a:off x="8966167" y="4320253"/>
                    <a:ext cx="3619" cy="570261"/>
                  </a:xfrm>
                  <a:custGeom>
                    <a:avLst/>
                    <a:gdLst>
                      <a:gd name="connsiteX0" fmla="*/ 1143 w 3619"/>
                      <a:gd name="connsiteY0" fmla="*/ 449580 h 570261"/>
                      <a:gd name="connsiteX1" fmla="*/ 1143 w 3619"/>
                      <a:gd name="connsiteY1" fmla="*/ 1143 h 570261"/>
                      <a:gd name="connsiteX2" fmla="*/ 0 w 3619"/>
                      <a:gd name="connsiteY2" fmla="*/ 1143 h 570261"/>
                      <a:gd name="connsiteX3" fmla="*/ 1714 w 3619"/>
                      <a:gd name="connsiteY3" fmla="*/ 0 h 570261"/>
                      <a:gd name="connsiteX4" fmla="*/ 3620 w 3619"/>
                      <a:gd name="connsiteY4" fmla="*/ 2000 h 570261"/>
                      <a:gd name="connsiteX5" fmla="*/ 1048 w 3619"/>
                      <a:gd name="connsiteY5" fmla="*/ 570262 h 570261"/>
                      <a:gd name="connsiteX6" fmla="*/ 1048 w 3619"/>
                      <a:gd name="connsiteY6" fmla="*/ 449580 h 5702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619" h="570261">
                        <a:moveTo>
                          <a:pt x="1143" y="449580"/>
                        </a:moveTo>
                        <a:lnTo>
                          <a:pt x="1143" y="1143"/>
                        </a:lnTo>
                        <a:lnTo>
                          <a:pt x="0" y="1143"/>
                        </a:lnTo>
                        <a:cubicBezTo>
                          <a:pt x="285" y="476"/>
                          <a:pt x="952" y="0"/>
                          <a:pt x="1714" y="0"/>
                        </a:cubicBezTo>
                        <a:cubicBezTo>
                          <a:pt x="2762" y="0"/>
                          <a:pt x="3620" y="857"/>
                          <a:pt x="3620" y="2000"/>
                        </a:cubicBezTo>
                        <a:lnTo>
                          <a:pt x="1048" y="570262"/>
                        </a:lnTo>
                        <a:lnTo>
                          <a:pt x="1048" y="449580"/>
                        </a:lnTo>
                        <a:close/>
                      </a:path>
                    </a:pathLst>
                  </a:custGeom>
                  <a:solidFill>
                    <a:srgbClr val="1519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03" name="任意多边形: 形状 12102"/>
                  <p:cNvSpPr/>
                  <p:nvPr/>
                </p:nvSpPr>
                <p:spPr>
                  <a:xfrm>
                    <a:off x="8967120" y="4890515"/>
                    <a:ext cx="190" cy="43338"/>
                  </a:xfrm>
                  <a:custGeom>
                    <a:avLst/>
                    <a:gdLst>
                      <a:gd name="connsiteX0" fmla="*/ 191 w 190"/>
                      <a:gd name="connsiteY0" fmla="*/ 0 h 43338"/>
                      <a:gd name="connsiteX1" fmla="*/ 191 w 190"/>
                      <a:gd name="connsiteY1" fmla="*/ 43339 h 43338"/>
                      <a:gd name="connsiteX2" fmla="*/ 0 w 190"/>
                      <a:gd name="connsiteY2" fmla="*/ 43339 h 43338"/>
                      <a:gd name="connsiteX3" fmla="*/ 0 w 190"/>
                      <a:gd name="connsiteY3" fmla="*/ 43053 h 43338"/>
                      <a:gd name="connsiteX4" fmla="*/ 191 w 190"/>
                      <a:gd name="connsiteY4" fmla="*/ 0 h 433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0" h="43338">
                        <a:moveTo>
                          <a:pt x="191" y="0"/>
                        </a:moveTo>
                        <a:lnTo>
                          <a:pt x="191" y="43339"/>
                        </a:lnTo>
                        <a:lnTo>
                          <a:pt x="0" y="43339"/>
                        </a:lnTo>
                        <a:cubicBezTo>
                          <a:pt x="0" y="43244"/>
                          <a:pt x="0" y="43148"/>
                          <a:pt x="0" y="43053"/>
                        </a:cubicBezTo>
                        <a:lnTo>
                          <a:pt x="191" y="0"/>
                        </a:lnTo>
                        <a:close/>
                      </a:path>
                    </a:pathLst>
                  </a:custGeom>
                  <a:solidFill>
                    <a:srgbClr val="F58A5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04" name="任意多边形: 形状 12103"/>
                  <p:cNvSpPr/>
                  <p:nvPr/>
                </p:nvSpPr>
                <p:spPr>
                  <a:xfrm>
                    <a:off x="8963976" y="4321396"/>
                    <a:ext cx="3334" cy="448436"/>
                  </a:xfrm>
                  <a:custGeom>
                    <a:avLst/>
                    <a:gdLst>
                      <a:gd name="connsiteX0" fmla="*/ 3334 w 3334"/>
                      <a:gd name="connsiteY0" fmla="*/ 0 h 448436"/>
                      <a:gd name="connsiteX1" fmla="*/ 3334 w 3334"/>
                      <a:gd name="connsiteY1" fmla="*/ 448437 h 448436"/>
                      <a:gd name="connsiteX2" fmla="*/ 3143 w 3334"/>
                      <a:gd name="connsiteY2" fmla="*/ 448437 h 448436"/>
                      <a:gd name="connsiteX3" fmla="*/ 1238 w 3334"/>
                      <a:gd name="connsiteY3" fmla="*/ 446818 h 448436"/>
                      <a:gd name="connsiteX4" fmla="*/ 0 w 3334"/>
                      <a:gd name="connsiteY4" fmla="*/ 446818 h 448436"/>
                      <a:gd name="connsiteX5" fmla="*/ 2000 w 3334"/>
                      <a:gd name="connsiteY5" fmla="*/ 857 h 448436"/>
                      <a:gd name="connsiteX6" fmla="*/ 2191 w 3334"/>
                      <a:gd name="connsiteY6" fmla="*/ 0 h 448436"/>
                      <a:gd name="connsiteX7" fmla="*/ 3334 w 3334"/>
                      <a:gd name="connsiteY7" fmla="*/ 0 h 4484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334" h="448436">
                        <a:moveTo>
                          <a:pt x="3334" y="0"/>
                        </a:moveTo>
                        <a:lnTo>
                          <a:pt x="3334" y="448437"/>
                        </a:lnTo>
                        <a:lnTo>
                          <a:pt x="3143" y="448437"/>
                        </a:lnTo>
                        <a:cubicBezTo>
                          <a:pt x="3048" y="447485"/>
                          <a:pt x="2191" y="446818"/>
                          <a:pt x="1238" y="446818"/>
                        </a:cubicBezTo>
                        <a:lnTo>
                          <a:pt x="0" y="446818"/>
                        </a:lnTo>
                        <a:lnTo>
                          <a:pt x="2000" y="857"/>
                        </a:lnTo>
                        <a:cubicBezTo>
                          <a:pt x="2000" y="571"/>
                          <a:pt x="2096" y="286"/>
                          <a:pt x="2191" y="0"/>
                        </a:cubicBezTo>
                        <a:lnTo>
                          <a:pt x="3334" y="0"/>
                        </a:lnTo>
                        <a:close/>
                      </a:path>
                    </a:pathLst>
                  </a:custGeom>
                  <a:solidFill>
                    <a:srgbClr val="1519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05" name="任意多边形: 形状 12104"/>
                  <p:cNvSpPr/>
                  <p:nvPr/>
                </p:nvSpPr>
                <p:spPr>
                  <a:xfrm>
                    <a:off x="8963976" y="4769738"/>
                    <a:ext cx="3143" cy="2285"/>
                  </a:xfrm>
                  <a:custGeom>
                    <a:avLst/>
                    <a:gdLst>
                      <a:gd name="connsiteX0" fmla="*/ 3143 w 3143"/>
                      <a:gd name="connsiteY0" fmla="*/ 95 h 2285"/>
                      <a:gd name="connsiteX1" fmla="*/ 3143 w 3143"/>
                      <a:gd name="connsiteY1" fmla="*/ 381 h 2285"/>
                      <a:gd name="connsiteX2" fmla="*/ 1238 w 3143"/>
                      <a:gd name="connsiteY2" fmla="*/ 2286 h 2285"/>
                      <a:gd name="connsiteX3" fmla="*/ 0 w 3143"/>
                      <a:gd name="connsiteY3" fmla="*/ 2286 h 2285"/>
                      <a:gd name="connsiteX4" fmla="*/ 0 w 3143"/>
                      <a:gd name="connsiteY4" fmla="*/ 0 h 2285"/>
                      <a:gd name="connsiteX5" fmla="*/ 3143 w 3143"/>
                      <a:gd name="connsiteY5" fmla="*/ 0 h 22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143" h="2285">
                        <a:moveTo>
                          <a:pt x="3143" y="95"/>
                        </a:moveTo>
                        <a:cubicBezTo>
                          <a:pt x="3143" y="190"/>
                          <a:pt x="3143" y="286"/>
                          <a:pt x="3143" y="381"/>
                        </a:cubicBezTo>
                        <a:cubicBezTo>
                          <a:pt x="3143" y="1429"/>
                          <a:pt x="2286" y="2286"/>
                          <a:pt x="1238" y="2286"/>
                        </a:cubicBezTo>
                        <a:lnTo>
                          <a:pt x="0" y="2286"/>
                        </a:lnTo>
                        <a:lnTo>
                          <a:pt x="0" y="0"/>
                        </a:lnTo>
                        <a:lnTo>
                          <a:pt x="3143" y="0"/>
                        </a:lnTo>
                        <a:close/>
                      </a:path>
                    </a:pathLst>
                  </a:custGeom>
                  <a:solidFill>
                    <a:srgbClr val="1519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06" name="任意多边形: 形状 12105"/>
                  <p:cNvSpPr/>
                  <p:nvPr/>
                </p:nvSpPr>
                <p:spPr>
                  <a:xfrm>
                    <a:off x="8963976" y="4768214"/>
                    <a:ext cx="3143" cy="1619"/>
                  </a:xfrm>
                  <a:custGeom>
                    <a:avLst/>
                    <a:gdLst>
                      <a:gd name="connsiteX0" fmla="*/ 3143 w 3143"/>
                      <a:gd name="connsiteY0" fmla="*/ 1619 h 1619"/>
                      <a:gd name="connsiteX1" fmla="*/ 0 w 3143"/>
                      <a:gd name="connsiteY1" fmla="*/ 1619 h 1619"/>
                      <a:gd name="connsiteX2" fmla="*/ 0 w 3143"/>
                      <a:gd name="connsiteY2" fmla="*/ 0 h 1619"/>
                      <a:gd name="connsiteX3" fmla="*/ 1238 w 3143"/>
                      <a:gd name="connsiteY3" fmla="*/ 0 h 1619"/>
                      <a:gd name="connsiteX4" fmla="*/ 3143 w 3143"/>
                      <a:gd name="connsiteY4" fmla="*/ 1619 h 16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143" h="1619">
                        <a:moveTo>
                          <a:pt x="3143" y="1619"/>
                        </a:moveTo>
                        <a:lnTo>
                          <a:pt x="0" y="1619"/>
                        </a:lnTo>
                        <a:lnTo>
                          <a:pt x="0" y="0"/>
                        </a:lnTo>
                        <a:lnTo>
                          <a:pt x="1238" y="0"/>
                        </a:lnTo>
                        <a:cubicBezTo>
                          <a:pt x="2191" y="0"/>
                          <a:pt x="2953" y="667"/>
                          <a:pt x="3143" y="1619"/>
                        </a:cubicBezTo>
                        <a:close/>
                      </a:path>
                    </a:pathLst>
                  </a:custGeom>
                  <a:solidFill>
                    <a:srgbClr val="1519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07" name="任意多边形: 形状 12106"/>
                  <p:cNvSpPr/>
                  <p:nvPr/>
                </p:nvSpPr>
                <p:spPr>
                  <a:xfrm>
                    <a:off x="8817387" y="4320729"/>
                    <a:ext cx="148780" cy="447484"/>
                  </a:xfrm>
                  <a:custGeom>
                    <a:avLst/>
                    <a:gdLst>
                      <a:gd name="connsiteX0" fmla="*/ 21431 w 148780"/>
                      <a:gd name="connsiteY0" fmla="*/ 95 h 447484"/>
                      <a:gd name="connsiteX1" fmla="*/ 148780 w 148780"/>
                      <a:gd name="connsiteY1" fmla="*/ 667 h 447484"/>
                      <a:gd name="connsiteX2" fmla="*/ 148590 w 148780"/>
                      <a:gd name="connsiteY2" fmla="*/ 1524 h 447484"/>
                      <a:gd name="connsiteX3" fmla="*/ 146589 w 148780"/>
                      <a:gd name="connsiteY3" fmla="*/ 447485 h 447484"/>
                      <a:gd name="connsiteX4" fmla="*/ 1905 w 148780"/>
                      <a:gd name="connsiteY4" fmla="*/ 447485 h 447484"/>
                      <a:gd name="connsiteX5" fmla="*/ 1905 w 148780"/>
                      <a:gd name="connsiteY5" fmla="*/ 444818 h 447484"/>
                      <a:gd name="connsiteX6" fmla="*/ 95 w 148780"/>
                      <a:gd name="connsiteY6" fmla="*/ 571 h 447484"/>
                      <a:gd name="connsiteX7" fmla="*/ 0 w 148780"/>
                      <a:gd name="connsiteY7" fmla="*/ 0 h 447484"/>
                      <a:gd name="connsiteX8" fmla="*/ 21431 w 148780"/>
                      <a:gd name="connsiteY8" fmla="*/ 95 h 4474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48780" h="447484">
                        <a:moveTo>
                          <a:pt x="21431" y="95"/>
                        </a:moveTo>
                        <a:lnTo>
                          <a:pt x="148780" y="667"/>
                        </a:lnTo>
                        <a:cubicBezTo>
                          <a:pt x="148685" y="857"/>
                          <a:pt x="148590" y="1143"/>
                          <a:pt x="148590" y="1524"/>
                        </a:cubicBezTo>
                        <a:lnTo>
                          <a:pt x="146589" y="447485"/>
                        </a:lnTo>
                        <a:lnTo>
                          <a:pt x="1905" y="447485"/>
                        </a:lnTo>
                        <a:cubicBezTo>
                          <a:pt x="1905" y="446627"/>
                          <a:pt x="1905" y="445770"/>
                          <a:pt x="1905" y="444818"/>
                        </a:cubicBezTo>
                        <a:cubicBezTo>
                          <a:pt x="1905" y="424910"/>
                          <a:pt x="95" y="4763"/>
                          <a:pt x="95" y="571"/>
                        </a:cubicBezTo>
                        <a:cubicBezTo>
                          <a:pt x="95" y="381"/>
                          <a:pt x="95" y="191"/>
                          <a:pt x="0" y="0"/>
                        </a:cubicBezTo>
                        <a:lnTo>
                          <a:pt x="21431" y="95"/>
                        </a:lnTo>
                        <a:close/>
                      </a:path>
                    </a:pathLst>
                  </a:custGeom>
                  <a:solidFill>
                    <a:srgbClr val="FAC6B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08" name="任意多边形: 形状 12107"/>
                  <p:cNvSpPr/>
                  <p:nvPr/>
                </p:nvSpPr>
                <p:spPr>
                  <a:xfrm>
                    <a:off x="8819291" y="4768214"/>
                    <a:ext cx="144684" cy="1619"/>
                  </a:xfrm>
                  <a:custGeom>
                    <a:avLst/>
                    <a:gdLst>
                      <a:gd name="connsiteX0" fmla="*/ 144685 w 144684"/>
                      <a:gd name="connsiteY0" fmla="*/ 0 h 1619"/>
                      <a:gd name="connsiteX1" fmla="*/ 144685 w 144684"/>
                      <a:gd name="connsiteY1" fmla="*/ 1619 h 1619"/>
                      <a:gd name="connsiteX2" fmla="*/ 0 w 144684"/>
                      <a:gd name="connsiteY2" fmla="*/ 1619 h 1619"/>
                      <a:gd name="connsiteX3" fmla="*/ 0 w 144684"/>
                      <a:gd name="connsiteY3" fmla="*/ 0 h 1619"/>
                      <a:gd name="connsiteX4" fmla="*/ 144685 w 144684"/>
                      <a:gd name="connsiteY4" fmla="*/ 0 h 16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4684" h="1619">
                        <a:moveTo>
                          <a:pt x="144685" y="0"/>
                        </a:moveTo>
                        <a:lnTo>
                          <a:pt x="144685" y="1619"/>
                        </a:lnTo>
                        <a:lnTo>
                          <a:pt x="0" y="1619"/>
                        </a:lnTo>
                        <a:cubicBezTo>
                          <a:pt x="0" y="1048"/>
                          <a:pt x="0" y="571"/>
                          <a:pt x="0" y="0"/>
                        </a:cubicBezTo>
                        <a:lnTo>
                          <a:pt x="144685" y="0"/>
                        </a:lnTo>
                        <a:close/>
                      </a:path>
                    </a:pathLst>
                  </a:custGeom>
                  <a:solidFill>
                    <a:srgbClr val="1519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09" name="任意多边形: 形状 12108"/>
                  <p:cNvSpPr/>
                  <p:nvPr/>
                </p:nvSpPr>
                <p:spPr>
                  <a:xfrm>
                    <a:off x="8819197" y="4769833"/>
                    <a:ext cx="144779" cy="2286"/>
                  </a:xfrm>
                  <a:custGeom>
                    <a:avLst/>
                    <a:gdLst>
                      <a:gd name="connsiteX0" fmla="*/ 144780 w 144779"/>
                      <a:gd name="connsiteY0" fmla="*/ 0 h 2286"/>
                      <a:gd name="connsiteX1" fmla="*/ 144780 w 144779"/>
                      <a:gd name="connsiteY1" fmla="*/ 2286 h 2286"/>
                      <a:gd name="connsiteX2" fmla="*/ 0 w 144779"/>
                      <a:gd name="connsiteY2" fmla="*/ 2286 h 2286"/>
                      <a:gd name="connsiteX3" fmla="*/ 95 w 144779"/>
                      <a:gd name="connsiteY3" fmla="*/ 0 h 2286"/>
                      <a:gd name="connsiteX4" fmla="*/ 144780 w 144779"/>
                      <a:gd name="connsiteY4" fmla="*/ 0 h 2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4779" h="2286">
                        <a:moveTo>
                          <a:pt x="144780" y="0"/>
                        </a:moveTo>
                        <a:lnTo>
                          <a:pt x="144780" y="2286"/>
                        </a:lnTo>
                        <a:lnTo>
                          <a:pt x="0" y="2286"/>
                        </a:lnTo>
                        <a:cubicBezTo>
                          <a:pt x="0" y="1524"/>
                          <a:pt x="95" y="762"/>
                          <a:pt x="95" y="0"/>
                        </a:cubicBezTo>
                        <a:lnTo>
                          <a:pt x="144780" y="0"/>
                        </a:lnTo>
                        <a:close/>
                      </a:path>
                    </a:pathLst>
                  </a:custGeom>
                  <a:solidFill>
                    <a:srgbClr val="1519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10" name="任意多边形: 形状 12109"/>
                  <p:cNvSpPr/>
                  <p:nvPr/>
                </p:nvSpPr>
                <p:spPr>
                  <a:xfrm>
                    <a:off x="8711560" y="4772119"/>
                    <a:ext cx="252416" cy="161448"/>
                  </a:xfrm>
                  <a:custGeom>
                    <a:avLst/>
                    <a:gdLst>
                      <a:gd name="connsiteX0" fmla="*/ 252416 w 252416"/>
                      <a:gd name="connsiteY0" fmla="*/ 0 h 161448"/>
                      <a:gd name="connsiteX1" fmla="*/ 251655 w 252416"/>
                      <a:gd name="connsiteY1" fmla="*/ 159544 h 161448"/>
                      <a:gd name="connsiteX2" fmla="*/ 190409 w 252416"/>
                      <a:gd name="connsiteY2" fmla="*/ 159544 h 161448"/>
                      <a:gd name="connsiteX3" fmla="*/ 190409 w 252416"/>
                      <a:gd name="connsiteY3" fmla="*/ 107347 h 161448"/>
                      <a:gd name="connsiteX4" fmla="*/ 189075 w 252416"/>
                      <a:gd name="connsiteY4" fmla="*/ 105537 h 161448"/>
                      <a:gd name="connsiteX5" fmla="*/ 186980 w 252416"/>
                      <a:gd name="connsiteY5" fmla="*/ 106204 h 161448"/>
                      <a:gd name="connsiteX6" fmla="*/ 141641 w 252416"/>
                      <a:gd name="connsiteY6" fmla="*/ 161449 h 161448"/>
                      <a:gd name="connsiteX7" fmla="*/ 385 w 252416"/>
                      <a:gd name="connsiteY7" fmla="*/ 161449 h 161448"/>
                      <a:gd name="connsiteX8" fmla="*/ 385 w 252416"/>
                      <a:gd name="connsiteY8" fmla="*/ 114776 h 161448"/>
                      <a:gd name="connsiteX9" fmla="*/ 25245 w 252416"/>
                      <a:gd name="connsiteY9" fmla="*/ 64008 h 161448"/>
                      <a:gd name="connsiteX10" fmla="*/ 54582 w 252416"/>
                      <a:gd name="connsiteY10" fmla="*/ 52006 h 161448"/>
                      <a:gd name="connsiteX11" fmla="*/ 95349 w 252416"/>
                      <a:gd name="connsiteY11" fmla="*/ 33528 h 161448"/>
                      <a:gd name="connsiteX12" fmla="*/ 107732 w 252416"/>
                      <a:gd name="connsiteY12" fmla="*/ 95 h 161448"/>
                      <a:gd name="connsiteX13" fmla="*/ 252416 w 252416"/>
                      <a:gd name="connsiteY13" fmla="*/ 95 h 1614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252416" h="161448">
                        <a:moveTo>
                          <a:pt x="252416" y="0"/>
                        </a:moveTo>
                        <a:lnTo>
                          <a:pt x="251655" y="159544"/>
                        </a:lnTo>
                        <a:lnTo>
                          <a:pt x="190409" y="159544"/>
                        </a:lnTo>
                        <a:lnTo>
                          <a:pt x="190409" y="107347"/>
                        </a:lnTo>
                        <a:cubicBezTo>
                          <a:pt x="190409" y="106489"/>
                          <a:pt x="189838" y="105823"/>
                          <a:pt x="189075" y="105537"/>
                        </a:cubicBezTo>
                        <a:cubicBezTo>
                          <a:pt x="188313" y="105251"/>
                          <a:pt x="187456" y="105537"/>
                          <a:pt x="186980" y="106204"/>
                        </a:cubicBezTo>
                        <a:lnTo>
                          <a:pt x="141641" y="161449"/>
                        </a:lnTo>
                        <a:lnTo>
                          <a:pt x="385" y="161449"/>
                        </a:lnTo>
                        <a:cubicBezTo>
                          <a:pt x="195" y="157353"/>
                          <a:pt x="-377" y="140017"/>
                          <a:pt x="385" y="114776"/>
                        </a:cubicBezTo>
                        <a:cubicBezTo>
                          <a:pt x="1147" y="90868"/>
                          <a:pt x="9243" y="74295"/>
                          <a:pt x="25245" y="64008"/>
                        </a:cubicBezTo>
                        <a:cubicBezTo>
                          <a:pt x="30579" y="60579"/>
                          <a:pt x="42200" y="56388"/>
                          <a:pt x="54582" y="52006"/>
                        </a:cubicBezTo>
                        <a:cubicBezTo>
                          <a:pt x="71632" y="45815"/>
                          <a:pt x="89253" y="39529"/>
                          <a:pt x="95349" y="33528"/>
                        </a:cubicBezTo>
                        <a:cubicBezTo>
                          <a:pt x="103160" y="25717"/>
                          <a:pt x="106970" y="15716"/>
                          <a:pt x="107732" y="95"/>
                        </a:cubicBezTo>
                        <a:lnTo>
                          <a:pt x="252416" y="9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11" name="任意多边形: 形状 12110"/>
                  <p:cNvSpPr/>
                  <p:nvPr/>
                </p:nvSpPr>
                <p:spPr>
                  <a:xfrm>
                    <a:off x="8816720" y="4769833"/>
                    <a:ext cx="2571" cy="2286"/>
                  </a:xfrm>
                  <a:custGeom>
                    <a:avLst/>
                    <a:gdLst>
                      <a:gd name="connsiteX0" fmla="*/ 2571 w 2571"/>
                      <a:gd name="connsiteY0" fmla="*/ 0 h 2286"/>
                      <a:gd name="connsiteX1" fmla="*/ 2477 w 2571"/>
                      <a:gd name="connsiteY1" fmla="*/ 2286 h 2286"/>
                      <a:gd name="connsiteX2" fmla="*/ 0 w 2571"/>
                      <a:gd name="connsiteY2" fmla="*/ 2286 h 2286"/>
                      <a:gd name="connsiteX3" fmla="*/ 0 w 2571"/>
                      <a:gd name="connsiteY3" fmla="*/ 0 h 2286"/>
                      <a:gd name="connsiteX4" fmla="*/ 2571 w 2571"/>
                      <a:gd name="connsiteY4" fmla="*/ 0 h 2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71" h="2286">
                        <a:moveTo>
                          <a:pt x="2571" y="0"/>
                        </a:moveTo>
                        <a:cubicBezTo>
                          <a:pt x="2571" y="762"/>
                          <a:pt x="2571" y="1524"/>
                          <a:pt x="2477" y="2286"/>
                        </a:cubicBezTo>
                        <a:lnTo>
                          <a:pt x="0" y="2286"/>
                        </a:lnTo>
                        <a:cubicBezTo>
                          <a:pt x="0" y="1524"/>
                          <a:pt x="0" y="762"/>
                          <a:pt x="0" y="0"/>
                        </a:cubicBezTo>
                        <a:lnTo>
                          <a:pt x="2571" y="0"/>
                        </a:lnTo>
                        <a:close/>
                      </a:path>
                    </a:pathLst>
                  </a:custGeom>
                  <a:solidFill>
                    <a:srgbClr val="1519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12" name="任意多边形: 形状 12111"/>
                  <p:cNvSpPr/>
                  <p:nvPr/>
                </p:nvSpPr>
                <p:spPr>
                  <a:xfrm>
                    <a:off x="8816720" y="4320729"/>
                    <a:ext cx="2642" cy="447484"/>
                  </a:xfrm>
                  <a:custGeom>
                    <a:avLst/>
                    <a:gdLst>
                      <a:gd name="connsiteX0" fmla="*/ 2571 w 2642"/>
                      <a:gd name="connsiteY0" fmla="*/ 447485 h 447484"/>
                      <a:gd name="connsiteX1" fmla="*/ 0 w 2642"/>
                      <a:gd name="connsiteY1" fmla="*/ 447485 h 447484"/>
                      <a:gd name="connsiteX2" fmla="*/ 0 w 2642"/>
                      <a:gd name="connsiteY2" fmla="*/ 2381 h 447484"/>
                      <a:gd name="connsiteX3" fmla="*/ 0 w 2642"/>
                      <a:gd name="connsiteY3" fmla="*/ 0 h 447484"/>
                      <a:gd name="connsiteX4" fmla="*/ 667 w 2642"/>
                      <a:gd name="connsiteY4" fmla="*/ 0 h 447484"/>
                      <a:gd name="connsiteX5" fmla="*/ 762 w 2642"/>
                      <a:gd name="connsiteY5" fmla="*/ 571 h 447484"/>
                      <a:gd name="connsiteX6" fmla="*/ 2571 w 2642"/>
                      <a:gd name="connsiteY6" fmla="*/ 444818 h 447484"/>
                      <a:gd name="connsiteX7" fmla="*/ 2571 w 2642"/>
                      <a:gd name="connsiteY7" fmla="*/ 447485 h 4474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642" h="447484">
                        <a:moveTo>
                          <a:pt x="2571" y="447485"/>
                        </a:moveTo>
                        <a:lnTo>
                          <a:pt x="0" y="447485"/>
                        </a:lnTo>
                        <a:cubicBezTo>
                          <a:pt x="0" y="425196"/>
                          <a:pt x="0" y="2381"/>
                          <a:pt x="0" y="2381"/>
                        </a:cubicBezTo>
                        <a:lnTo>
                          <a:pt x="0" y="0"/>
                        </a:lnTo>
                        <a:lnTo>
                          <a:pt x="667" y="0"/>
                        </a:lnTo>
                        <a:cubicBezTo>
                          <a:pt x="667" y="191"/>
                          <a:pt x="762" y="381"/>
                          <a:pt x="762" y="571"/>
                        </a:cubicBezTo>
                        <a:cubicBezTo>
                          <a:pt x="762" y="4858"/>
                          <a:pt x="2571" y="424910"/>
                          <a:pt x="2571" y="444818"/>
                        </a:cubicBezTo>
                        <a:cubicBezTo>
                          <a:pt x="2667" y="445770"/>
                          <a:pt x="2667" y="446627"/>
                          <a:pt x="2571" y="447485"/>
                        </a:cubicBezTo>
                        <a:close/>
                      </a:path>
                    </a:pathLst>
                  </a:custGeom>
                  <a:solidFill>
                    <a:srgbClr val="1519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13" name="任意多边形: 形状 12112"/>
                  <p:cNvSpPr/>
                  <p:nvPr/>
                </p:nvSpPr>
                <p:spPr>
                  <a:xfrm>
                    <a:off x="8813767" y="4319396"/>
                    <a:ext cx="3714" cy="1333"/>
                  </a:xfrm>
                  <a:custGeom>
                    <a:avLst/>
                    <a:gdLst>
                      <a:gd name="connsiteX0" fmla="*/ 3714 w 3714"/>
                      <a:gd name="connsiteY0" fmla="*/ 1333 h 1333"/>
                      <a:gd name="connsiteX1" fmla="*/ 3048 w 3714"/>
                      <a:gd name="connsiteY1" fmla="*/ 1333 h 1333"/>
                      <a:gd name="connsiteX2" fmla="*/ 0 w 3714"/>
                      <a:gd name="connsiteY2" fmla="*/ 1333 h 1333"/>
                      <a:gd name="connsiteX3" fmla="*/ 1905 w 3714"/>
                      <a:gd name="connsiteY3" fmla="*/ 0 h 1333"/>
                      <a:gd name="connsiteX4" fmla="*/ 3714 w 3714"/>
                      <a:gd name="connsiteY4" fmla="*/ 1333 h 13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714" h="1333">
                        <a:moveTo>
                          <a:pt x="3714" y="1333"/>
                        </a:moveTo>
                        <a:lnTo>
                          <a:pt x="3048" y="1333"/>
                        </a:lnTo>
                        <a:lnTo>
                          <a:pt x="0" y="1333"/>
                        </a:lnTo>
                        <a:cubicBezTo>
                          <a:pt x="190" y="571"/>
                          <a:pt x="1048" y="95"/>
                          <a:pt x="1905" y="0"/>
                        </a:cubicBezTo>
                        <a:cubicBezTo>
                          <a:pt x="2667" y="0"/>
                          <a:pt x="3429" y="571"/>
                          <a:pt x="3714" y="1333"/>
                        </a:cubicBezTo>
                        <a:close/>
                      </a:path>
                    </a:pathLst>
                  </a:custGeom>
                  <a:solidFill>
                    <a:srgbClr val="1519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14" name="任意多边形: 形状 12113"/>
                  <p:cNvSpPr/>
                  <p:nvPr/>
                </p:nvSpPr>
                <p:spPr>
                  <a:xfrm>
                    <a:off x="8816815" y="4768214"/>
                    <a:ext cx="2571" cy="1619"/>
                  </a:xfrm>
                  <a:custGeom>
                    <a:avLst/>
                    <a:gdLst>
                      <a:gd name="connsiteX0" fmla="*/ 0 w 2571"/>
                      <a:gd name="connsiteY0" fmla="*/ 381 h 1619"/>
                      <a:gd name="connsiteX1" fmla="*/ 0 w 2571"/>
                      <a:gd name="connsiteY1" fmla="*/ 0 h 1619"/>
                      <a:gd name="connsiteX2" fmla="*/ 2571 w 2571"/>
                      <a:gd name="connsiteY2" fmla="*/ 0 h 1619"/>
                      <a:gd name="connsiteX3" fmla="*/ 2571 w 2571"/>
                      <a:gd name="connsiteY3" fmla="*/ 1619 h 1619"/>
                      <a:gd name="connsiteX4" fmla="*/ 95 w 2571"/>
                      <a:gd name="connsiteY4" fmla="*/ 1619 h 1619"/>
                      <a:gd name="connsiteX5" fmla="*/ 0 w 2571"/>
                      <a:gd name="connsiteY5" fmla="*/ 381 h 16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571" h="1619">
                        <a:moveTo>
                          <a:pt x="0" y="381"/>
                        </a:moveTo>
                        <a:cubicBezTo>
                          <a:pt x="0" y="286"/>
                          <a:pt x="0" y="190"/>
                          <a:pt x="0" y="0"/>
                        </a:cubicBezTo>
                        <a:lnTo>
                          <a:pt x="2571" y="0"/>
                        </a:lnTo>
                        <a:cubicBezTo>
                          <a:pt x="2571" y="571"/>
                          <a:pt x="2571" y="1048"/>
                          <a:pt x="2571" y="1619"/>
                        </a:cubicBezTo>
                        <a:lnTo>
                          <a:pt x="95" y="1619"/>
                        </a:lnTo>
                        <a:cubicBezTo>
                          <a:pt x="0" y="1238"/>
                          <a:pt x="0" y="762"/>
                          <a:pt x="0" y="381"/>
                        </a:cubicBezTo>
                        <a:close/>
                      </a:path>
                    </a:pathLst>
                  </a:custGeom>
                  <a:solidFill>
                    <a:srgbClr val="1519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15" name="任意多边形: 形状 12114"/>
                  <p:cNvSpPr/>
                  <p:nvPr/>
                </p:nvSpPr>
                <p:spPr>
                  <a:xfrm>
                    <a:off x="8815387" y="4768214"/>
                    <a:ext cx="1428" cy="1619"/>
                  </a:xfrm>
                  <a:custGeom>
                    <a:avLst/>
                    <a:gdLst>
                      <a:gd name="connsiteX0" fmla="*/ 1429 w 1428"/>
                      <a:gd name="connsiteY0" fmla="*/ 381 h 1619"/>
                      <a:gd name="connsiteX1" fmla="*/ 1429 w 1428"/>
                      <a:gd name="connsiteY1" fmla="*/ 1619 h 1619"/>
                      <a:gd name="connsiteX2" fmla="*/ 0 w 1428"/>
                      <a:gd name="connsiteY2" fmla="*/ 1619 h 1619"/>
                      <a:gd name="connsiteX3" fmla="*/ 0 w 1428"/>
                      <a:gd name="connsiteY3" fmla="*/ 0 h 1619"/>
                      <a:gd name="connsiteX4" fmla="*/ 1334 w 1428"/>
                      <a:gd name="connsiteY4" fmla="*/ 0 h 1619"/>
                      <a:gd name="connsiteX5" fmla="*/ 1429 w 1428"/>
                      <a:gd name="connsiteY5" fmla="*/ 381 h 16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428" h="1619">
                        <a:moveTo>
                          <a:pt x="1429" y="381"/>
                        </a:moveTo>
                        <a:cubicBezTo>
                          <a:pt x="1429" y="762"/>
                          <a:pt x="1429" y="1238"/>
                          <a:pt x="1429" y="1619"/>
                        </a:cubicBezTo>
                        <a:lnTo>
                          <a:pt x="0" y="1619"/>
                        </a:lnTo>
                        <a:cubicBezTo>
                          <a:pt x="0" y="1048"/>
                          <a:pt x="0" y="571"/>
                          <a:pt x="0" y="0"/>
                        </a:cubicBezTo>
                        <a:lnTo>
                          <a:pt x="1334" y="0"/>
                        </a:lnTo>
                        <a:cubicBezTo>
                          <a:pt x="1429" y="190"/>
                          <a:pt x="1429" y="286"/>
                          <a:pt x="1429" y="381"/>
                        </a:cubicBezTo>
                        <a:close/>
                      </a:path>
                    </a:pathLst>
                  </a:custGeom>
                  <a:solidFill>
                    <a:srgbClr val="1519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16" name="任意多边形: 形状 12115"/>
                  <p:cNvSpPr/>
                  <p:nvPr/>
                </p:nvSpPr>
                <p:spPr>
                  <a:xfrm>
                    <a:off x="8813672" y="4320729"/>
                    <a:ext cx="3143" cy="447484"/>
                  </a:xfrm>
                  <a:custGeom>
                    <a:avLst/>
                    <a:gdLst>
                      <a:gd name="connsiteX0" fmla="*/ 3143 w 3143"/>
                      <a:gd name="connsiteY0" fmla="*/ 2381 h 447484"/>
                      <a:gd name="connsiteX1" fmla="*/ 3143 w 3143"/>
                      <a:gd name="connsiteY1" fmla="*/ 447485 h 447484"/>
                      <a:gd name="connsiteX2" fmla="*/ 1810 w 3143"/>
                      <a:gd name="connsiteY2" fmla="*/ 447485 h 447484"/>
                      <a:gd name="connsiteX3" fmla="*/ 1810 w 3143"/>
                      <a:gd name="connsiteY3" fmla="*/ 444818 h 447484"/>
                      <a:gd name="connsiteX4" fmla="*/ 0 w 3143"/>
                      <a:gd name="connsiteY4" fmla="*/ 571 h 447484"/>
                      <a:gd name="connsiteX5" fmla="*/ 95 w 3143"/>
                      <a:gd name="connsiteY5" fmla="*/ 0 h 447484"/>
                      <a:gd name="connsiteX6" fmla="*/ 3143 w 3143"/>
                      <a:gd name="connsiteY6" fmla="*/ 0 h 447484"/>
                      <a:gd name="connsiteX7" fmla="*/ 3143 w 3143"/>
                      <a:gd name="connsiteY7" fmla="*/ 2381 h 4474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143" h="447484">
                        <a:moveTo>
                          <a:pt x="3143" y="2381"/>
                        </a:moveTo>
                        <a:cubicBezTo>
                          <a:pt x="3143" y="2381"/>
                          <a:pt x="3143" y="425101"/>
                          <a:pt x="3143" y="447485"/>
                        </a:cubicBezTo>
                        <a:lnTo>
                          <a:pt x="1810" y="447485"/>
                        </a:lnTo>
                        <a:cubicBezTo>
                          <a:pt x="1810" y="446627"/>
                          <a:pt x="1810" y="445770"/>
                          <a:pt x="1810" y="444818"/>
                        </a:cubicBezTo>
                        <a:cubicBezTo>
                          <a:pt x="1810" y="424910"/>
                          <a:pt x="0" y="4763"/>
                          <a:pt x="0" y="571"/>
                        </a:cubicBezTo>
                        <a:cubicBezTo>
                          <a:pt x="0" y="381"/>
                          <a:pt x="0" y="191"/>
                          <a:pt x="95" y="0"/>
                        </a:cubicBezTo>
                        <a:lnTo>
                          <a:pt x="3143" y="0"/>
                        </a:lnTo>
                        <a:lnTo>
                          <a:pt x="3143" y="2381"/>
                        </a:lnTo>
                        <a:close/>
                      </a:path>
                    </a:pathLst>
                  </a:custGeom>
                  <a:solidFill>
                    <a:srgbClr val="1519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17" name="任意多边形: 形状 12116"/>
                  <p:cNvSpPr/>
                  <p:nvPr/>
                </p:nvSpPr>
                <p:spPr>
                  <a:xfrm>
                    <a:off x="8815387" y="4769833"/>
                    <a:ext cx="1428" cy="2286"/>
                  </a:xfrm>
                  <a:custGeom>
                    <a:avLst/>
                    <a:gdLst>
                      <a:gd name="connsiteX0" fmla="*/ 1429 w 1428"/>
                      <a:gd name="connsiteY0" fmla="*/ 0 h 2286"/>
                      <a:gd name="connsiteX1" fmla="*/ 1429 w 1428"/>
                      <a:gd name="connsiteY1" fmla="*/ 2286 h 2286"/>
                      <a:gd name="connsiteX2" fmla="*/ 0 w 1428"/>
                      <a:gd name="connsiteY2" fmla="*/ 2286 h 2286"/>
                      <a:gd name="connsiteX3" fmla="*/ 95 w 1428"/>
                      <a:gd name="connsiteY3" fmla="*/ 0 h 2286"/>
                      <a:gd name="connsiteX4" fmla="*/ 1429 w 1428"/>
                      <a:gd name="connsiteY4" fmla="*/ 0 h 2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28" h="2286">
                        <a:moveTo>
                          <a:pt x="1429" y="0"/>
                        </a:moveTo>
                        <a:cubicBezTo>
                          <a:pt x="1429" y="762"/>
                          <a:pt x="1429" y="1524"/>
                          <a:pt x="1429" y="2286"/>
                        </a:cubicBezTo>
                        <a:lnTo>
                          <a:pt x="0" y="2286"/>
                        </a:lnTo>
                        <a:cubicBezTo>
                          <a:pt x="0" y="1524"/>
                          <a:pt x="95" y="762"/>
                          <a:pt x="95" y="0"/>
                        </a:cubicBezTo>
                        <a:lnTo>
                          <a:pt x="1429" y="0"/>
                        </a:lnTo>
                        <a:close/>
                      </a:path>
                    </a:pathLst>
                  </a:custGeom>
                  <a:solidFill>
                    <a:srgbClr val="1519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18" name="任意多边形: 形状 12117"/>
                  <p:cNvSpPr/>
                  <p:nvPr/>
                </p:nvSpPr>
                <p:spPr>
                  <a:xfrm>
                    <a:off x="8702992" y="4320253"/>
                    <a:ext cx="112490" cy="447960"/>
                  </a:xfrm>
                  <a:custGeom>
                    <a:avLst/>
                    <a:gdLst>
                      <a:gd name="connsiteX0" fmla="*/ 112490 w 112490"/>
                      <a:gd name="connsiteY0" fmla="*/ 445294 h 447960"/>
                      <a:gd name="connsiteX1" fmla="*/ 112490 w 112490"/>
                      <a:gd name="connsiteY1" fmla="*/ 447961 h 447960"/>
                      <a:gd name="connsiteX2" fmla="*/ 3524 w 112490"/>
                      <a:gd name="connsiteY2" fmla="*/ 447961 h 447960"/>
                      <a:gd name="connsiteX3" fmla="*/ 3524 w 112490"/>
                      <a:gd name="connsiteY3" fmla="*/ 446246 h 447960"/>
                      <a:gd name="connsiteX4" fmla="*/ 1714 w 112490"/>
                      <a:gd name="connsiteY4" fmla="*/ 2000 h 447960"/>
                      <a:gd name="connsiteX5" fmla="*/ 0 w 112490"/>
                      <a:gd name="connsiteY5" fmla="*/ 95 h 447960"/>
                      <a:gd name="connsiteX6" fmla="*/ 0 w 112490"/>
                      <a:gd name="connsiteY6" fmla="*/ 0 h 447960"/>
                      <a:gd name="connsiteX7" fmla="*/ 110776 w 112490"/>
                      <a:gd name="connsiteY7" fmla="*/ 571 h 447960"/>
                      <a:gd name="connsiteX8" fmla="*/ 110680 w 112490"/>
                      <a:gd name="connsiteY8" fmla="*/ 1143 h 447960"/>
                      <a:gd name="connsiteX9" fmla="*/ 112490 w 112490"/>
                      <a:gd name="connsiteY9" fmla="*/ 445294 h 447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12490" h="447960">
                        <a:moveTo>
                          <a:pt x="112490" y="445294"/>
                        </a:moveTo>
                        <a:cubicBezTo>
                          <a:pt x="112490" y="446151"/>
                          <a:pt x="112490" y="447104"/>
                          <a:pt x="112490" y="447961"/>
                        </a:cubicBezTo>
                        <a:lnTo>
                          <a:pt x="3524" y="447961"/>
                        </a:lnTo>
                        <a:cubicBezTo>
                          <a:pt x="3524" y="447389"/>
                          <a:pt x="3524" y="446818"/>
                          <a:pt x="3524" y="446246"/>
                        </a:cubicBezTo>
                        <a:cubicBezTo>
                          <a:pt x="3524" y="426244"/>
                          <a:pt x="1714" y="6191"/>
                          <a:pt x="1714" y="2000"/>
                        </a:cubicBezTo>
                        <a:cubicBezTo>
                          <a:pt x="1714" y="1048"/>
                          <a:pt x="952" y="190"/>
                          <a:pt x="0" y="95"/>
                        </a:cubicBezTo>
                        <a:lnTo>
                          <a:pt x="0" y="0"/>
                        </a:lnTo>
                        <a:lnTo>
                          <a:pt x="110776" y="571"/>
                        </a:lnTo>
                        <a:cubicBezTo>
                          <a:pt x="110680" y="762"/>
                          <a:pt x="110680" y="952"/>
                          <a:pt x="110680" y="1143"/>
                        </a:cubicBezTo>
                        <a:cubicBezTo>
                          <a:pt x="110680" y="5334"/>
                          <a:pt x="112490" y="425387"/>
                          <a:pt x="112490" y="445294"/>
                        </a:cubicBezTo>
                        <a:close/>
                      </a:path>
                    </a:pathLst>
                  </a:custGeom>
                  <a:solidFill>
                    <a:srgbClr val="FAC6B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19" name="任意多边形: 形状 12118"/>
                  <p:cNvSpPr/>
                  <p:nvPr/>
                </p:nvSpPr>
                <p:spPr>
                  <a:xfrm>
                    <a:off x="8706516" y="4768214"/>
                    <a:ext cx="108966" cy="1619"/>
                  </a:xfrm>
                  <a:custGeom>
                    <a:avLst/>
                    <a:gdLst>
                      <a:gd name="connsiteX0" fmla="*/ 108966 w 108966"/>
                      <a:gd name="connsiteY0" fmla="*/ 0 h 1619"/>
                      <a:gd name="connsiteX1" fmla="*/ 108966 w 108966"/>
                      <a:gd name="connsiteY1" fmla="*/ 1619 h 1619"/>
                      <a:gd name="connsiteX2" fmla="*/ 0 w 108966"/>
                      <a:gd name="connsiteY2" fmla="*/ 1619 h 1619"/>
                      <a:gd name="connsiteX3" fmla="*/ 0 w 108966"/>
                      <a:gd name="connsiteY3" fmla="*/ 0 h 1619"/>
                      <a:gd name="connsiteX4" fmla="*/ 108966 w 108966"/>
                      <a:gd name="connsiteY4" fmla="*/ 0 h 16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8966" h="1619">
                        <a:moveTo>
                          <a:pt x="108966" y="0"/>
                        </a:moveTo>
                        <a:cubicBezTo>
                          <a:pt x="108966" y="571"/>
                          <a:pt x="108966" y="1048"/>
                          <a:pt x="108966" y="1619"/>
                        </a:cubicBezTo>
                        <a:lnTo>
                          <a:pt x="0" y="1619"/>
                        </a:lnTo>
                        <a:cubicBezTo>
                          <a:pt x="0" y="1048"/>
                          <a:pt x="0" y="571"/>
                          <a:pt x="0" y="0"/>
                        </a:cubicBezTo>
                        <a:lnTo>
                          <a:pt x="108966" y="0"/>
                        </a:lnTo>
                        <a:close/>
                      </a:path>
                    </a:pathLst>
                  </a:custGeom>
                  <a:solidFill>
                    <a:srgbClr val="1519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20" name="任意多边形: 形状 12119"/>
                  <p:cNvSpPr/>
                  <p:nvPr/>
                </p:nvSpPr>
                <p:spPr>
                  <a:xfrm>
                    <a:off x="8706325" y="4769833"/>
                    <a:ext cx="109061" cy="2286"/>
                  </a:xfrm>
                  <a:custGeom>
                    <a:avLst/>
                    <a:gdLst>
                      <a:gd name="connsiteX0" fmla="*/ 109061 w 109061"/>
                      <a:gd name="connsiteY0" fmla="*/ 0 h 2286"/>
                      <a:gd name="connsiteX1" fmla="*/ 108966 w 109061"/>
                      <a:gd name="connsiteY1" fmla="*/ 2286 h 2286"/>
                      <a:gd name="connsiteX2" fmla="*/ 0 w 109061"/>
                      <a:gd name="connsiteY2" fmla="*/ 2286 h 2286"/>
                      <a:gd name="connsiteX3" fmla="*/ 95 w 109061"/>
                      <a:gd name="connsiteY3" fmla="*/ 0 h 2286"/>
                      <a:gd name="connsiteX4" fmla="*/ 109061 w 109061"/>
                      <a:gd name="connsiteY4" fmla="*/ 0 h 2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9061" h="2286">
                        <a:moveTo>
                          <a:pt x="109061" y="0"/>
                        </a:moveTo>
                        <a:cubicBezTo>
                          <a:pt x="109061" y="762"/>
                          <a:pt x="109061" y="1524"/>
                          <a:pt x="108966" y="2286"/>
                        </a:cubicBezTo>
                        <a:lnTo>
                          <a:pt x="0" y="2286"/>
                        </a:lnTo>
                        <a:cubicBezTo>
                          <a:pt x="0" y="1524"/>
                          <a:pt x="95" y="762"/>
                          <a:pt x="95" y="0"/>
                        </a:cubicBezTo>
                        <a:lnTo>
                          <a:pt x="109061" y="0"/>
                        </a:lnTo>
                        <a:close/>
                      </a:path>
                    </a:pathLst>
                  </a:custGeom>
                  <a:solidFill>
                    <a:srgbClr val="1519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21" name="任意多边形: 形状 12120"/>
                  <p:cNvSpPr/>
                  <p:nvPr/>
                </p:nvSpPr>
                <p:spPr>
                  <a:xfrm>
                    <a:off x="8598656" y="4772119"/>
                    <a:ext cx="216635" cy="161353"/>
                  </a:xfrm>
                  <a:custGeom>
                    <a:avLst/>
                    <a:gdLst>
                      <a:gd name="connsiteX0" fmla="*/ 107669 w 216635"/>
                      <a:gd name="connsiteY0" fmla="*/ 0 h 161353"/>
                      <a:gd name="connsiteX1" fmla="*/ 216635 w 216635"/>
                      <a:gd name="connsiteY1" fmla="*/ 0 h 161353"/>
                      <a:gd name="connsiteX2" fmla="*/ 205396 w 216635"/>
                      <a:gd name="connsiteY2" fmla="*/ 30671 h 161353"/>
                      <a:gd name="connsiteX3" fmla="*/ 166057 w 216635"/>
                      <a:gd name="connsiteY3" fmla="*/ 48292 h 161353"/>
                      <a:gd name="connsiteX4" fmla="*/ 135959 w 216635"/>
                      <a:gd name="connsiteY4" fmla="*/ 60674 h 161353"/>
                      <a:gd name="connsiteX5" fmla="*/ 113194 w 216635"/>
                      <a:gd name="connsiteY5" fmla="*/ 90773 h 161353"/>
                      <a:gd name="connsiteX6" fmla="*/ 109384 w 216635"/>
                      <a:gd name="connsiteY6" fmla="*/ 114586 h 161353"/>
                      <a:gd name="connsiteX7" fmla="*/ 109384 w 216635"/>
                      <a:gd name="connsiteY7" fmla="*/ 161354 h 161353"/>
                      <a:gd name="connsiteX8" fmla="*/ 323 w 216635"/>
                      <a:gd name="connsiteY8" fmla="*/ 161354 h 161353"/>
                      <a:gd name="connsiteX9" fmla="*/ 418 w 216635"/>
                      <a:gd name="connsiteY9" fmla="*/ 115633 h 161353"/>
                      <a:gd name="connsiteX10" fmla="*/ 25278 w 216635"/>
                      <a:gd name="connsiteY10" fmla="*/ 64960 h 161353"/>
                      <a:gd name="connsiteX11" fmla="*/ 54519 w 216635"/>
                      <a:gd name="connsiteY11" fmla="*/ 52959 h 161353"/>
                      <a:gd name="connsiteX12" fmla="*/ 95287 w 216635"/>
                      <a:gd name="connsiteY12" fmla="*/ 34385 h 161353"/>
                      <a:gd name="connsiteX13" fmla="*/ 107669 w 216635"/>
                      <a:gd name="connsiteY13" fmla="*/ 0 h 1613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216635" h="161353">
                        <a:moveTo>
                          <a:pt x="107669" y="0"/>
                        </a:moveTo>
                        <a:lnTo>
                          <a:pt x="216635" y="0"/>
                        </a:lnTo>
                        <a:cubicBezTo>
                          <a:pt x="215873" y="14478"/>
                          <a:pt x="212444" y="23527"/>
                          <a:pt x="205396" y="30671"/>
                        </a:cubicBezTo>
                        <a:cubicBezTo>
                          <a:pt x="199966" y="36100"/>
                          <a:pt x="181964" y="42577"/>
                          <a:pt x="166057" y="48292"/>
                        </a:cubicBezTo>
                        <a:cubicBezTo>
                          <a:pt x="153484" y="52768"/>
                          <a:pt x="141673" y="57055"/>
                          <a:pt x="135959" y="60674"/>
                        </a:cubicBezTo>
                        <a:cubicBezTo>
                          <a:pt x="124909" y="67818"/>
                          <a:pt x="117289" y="77724"/>
                          <a:pt x="113194" y="90773"/>
                        </a:cubicBezTo>
                        <a:cubicBezTo>
                          <a:pt x="110908" y="97822"/>
                          <a:pt x="109670" y="105727"/>
                          <a:pt x="109384" y="114586"/>
                        </a:cubicBezTo>
                        <a:cubicBezTo>
                          <a:pt x="108622" y="139637"/>
                          <a:pt x="109193" y="156877"/>
                          <a:pt x="109384" y="161354"/>
                        </a:cubicBezTo>
                        <a:lnTo>
                          <a:pt x="323" y="161354"/>
                        </a:lnTo>
                        <a:cubicBezTo>
                          <a:pt x="132" y="156020"/>
                          <a:pt x="-344" y="139351"/>
                          <a:pt x="418" y="115633"/>
                        </a:cubicBezTo>
                        <a:cubicBezTo>
                          <a:pt x="1180" y="91726"/>
                          <a:pt x="9276" y="75152"/>
                          <a:pt x="25278" y="64960"/>
                        </a:cubicBezTo>
                        <a:cubicBezTo>
                          <a:pt x="30612" y="61531"/>
                          <a:pt x="42232" y="57340"/>
                          <a:pt x="54519" y="52959"/>
                        </a:cubicBezTo>
                        <a:cubicBezTo>
                          <a:pt x="71570" y="46768"/>
                          <a:pt x="89191" y="40481"/>
                          <a:pt x="95287" y="34385"/>
                        </a:cubicBezTo>
                        <a:cubicBezTo>
                          <a:pt x="103288" y="26289"/>
                          <a:pt x="107002" y="16192"/>
                          <a:pt x="10766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22" name="任意多边形: 形状 12121"/>
                  <p:cNvSpPr/>
                  <p:nvPr/>
                </p:nvSpPr>
                <p:spPr>
                  <a:xfrm>
                    <a:off x="8711850" y="4772024"/>
                    <a:ext cx="104870" cy="90868"/>
                  </a:xfrm>
                  <a:custGeom>
                    <a:avLst/>
                    <a:gdLst>
                      <a:gd name="connsiteX0" fmla="*/ 70675 w 104870"/>
                      <a:gd name="connsiteY0" fmla="*/ 44291 h 90868"/>
                      <a:gd name="connsiteX1" fmla="*/ 191 w 104870"/>
                      <a:gd name="connsiteY1" fmla="*/ 90869 h 90868"/>
                      <a:gd name="connsiteX2" fmla="*/ 0 w 104870"/>
                      <a:gd name="connsiteY2" fmla="*/ 90773 h 90868"/>
                      <a:gd name="connsiteX3" fmla="*/ 22765 w 104870"/>
                      <a:gd name="connsiteY3" fmla="*/ 60674 h 90868"/>
                      <a:gd name="connsiteX4" fmla="*/ 52864 w 104870"/>
                      <a:gd name="connsiteY4" fmla="*/ 48292 h 90868"/>
                      <a:gd name="connsiteX5" fmla="*/ 92202 w 104870"/>
                      <a:gd name="connsiteY5" fmla="*/ 30671 h 90868"/>
                      <a:gd name="connsiteX6" fmla="*/ 103441 w 104870"/>
                      <a:gd name="connsiteY6" fmla="*/ 0 h 90868"/>
                      <a:gd name="connsiteX7" fmla="*/ 104870 w 104870"/>
                      <a:gd name="connsiteY7" fmla="*/ 0 h 90868"/>
                      <a:gd name="connsiteX8" fmla="*/ 70675 w 104870"/>
                      <a:gd name="connsiteY8" fmla="*/ 44291 h 908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04870" h="90868">
                        <a:moveTo>
                          <a:pt x="70675" y="44291"/>
                        </a:moveTo>
                        <a:cubicBezTo>
                          <a:pt x="41720" y="50673"/>
                          <a:pt x="8096" y="66485"/>
                          <a:pt x="191" y="90869"/>
                        </a:cubicBezTo>
                        <a:lnTo>
                          <a:pt x="0" y="90773"/>
                        </a:lnTo>
                        <a:cubicBezTo>
                          <a:pt x="4096" y="77819"/>
                          <a:pt x="11716" y="67818"/>
                          <a:pt x="22765" y="60674"/>
                        </a:cubicBezTo>
                        <a:cubicBezTo>
                          <a:pt x="28480" y="57055"/>
                          <a:pt x="40291" y="52769"/>
                          <a:pt x="52864" y="48292"/>
                        </a:cubicBezTo>
                        <a:cubicBezTo>
                          <a:pt x="68770" y="42577"/>
                          <a:pt x="86773" y="36100"/>
                          <a:pt x="92202" y="30671"/>
                        </a:cubicBezTo>
                        <a:cubicBezTo>
                          <a:pt x="99250" y="23622"/>
                          <a:pt x="102679" y="14478"/>
                          <a:pt x="103441" y="0"/>
                        </a:cubicBezTo>
                        <a:lnTo>
                          <a:pt x="104870" y="0"/>
                        </a:lnTo>
                        <a:cubicBezTo>
                          <a:pt x="104680" y="16764"/>
                          <a:pt x="101536" y="37433"/>
                          <a:pt x="70675" y="44291"/>
                        </a:cubicBezTo>
                        <a:close/>
                      </a:path>
                    </a:pathLst>
                  </a:custGeom>
                  <a:solidFill>
                    <a:srgbClr val="1519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23" name="任意多边形: 形状 12122"/>
                  <p:cNvSpPr/>
                  <p:nvPr/>
                </p:nvSpPr>
                <p:spPr>
                  <a:xfrm>
                    <a:off x="8710802" y="4769833"/>
                    <a:ext cx="256508" cy="166497"/>
                  </a:xfrm>
                  <a:custGeom>
                    <a:avLst/>
                    <a:gdLst>
                      <a:gd name="connsiteX0" fmla="*/ 1143 w 256508"/>
                      <a:gd name="connsiteY0" fmla="*/ 163640 h 166497"/>
                      <a:gd name="connsiteX1" fmla="*/ 142398 w 256508"/>
                      <a:gd name="connsiteY1" fmla="*/ 163640 h 166497"/>
                      <a:gd name="connsiteX2" fmla="*/ 187737 w 256508"/>
                      <a:gd name="connsiteY2" fmla="*/ 108395 h 166497"/>
                      <a:gd name="connsiteX3" fmla="*/ 189833 w 256508"/>
                      <a:gd name="connsiteY3" fmla="*/ 107728 h 166497"/>
                      <a:gd name="connsiteX4" fmla="*/ 191167 w 256508"/>
                      <a:gd name="connsiteY4" fmla="*/ 109538 h 166497"/>
                      <a:gd name="connsiteX5" fmla="*/ 191167 w 256508"/>
                      <a:gd name="connsiteY5" fmla="*/ 161735 h 166497"/>
                      <a:gd name="connsiteX6" fmla="*/ 252413 w 256508"/>
                      <a:gd name="connsiteY6" fmla="*/ 161735 h 166497"/>
                      <a:gd name="connsiteX7" fmla="*/ 253174 w 256508"/>
                      <a:gd name="connsiteY7" fmla="*/ 2191 h 166497"/>
                      <a:gd name="connsiteX8" fmla="*/ 254412 w 256508"/>
                      <a:gd name="connsiteY8" fmla="*/ 2191 h 166497"/>
                      <a:gd name="connsiteX9" fmla="*/ 256318 w 256508"/>
                      <a:gd name="connsiteY9" fmla="*/ 286 h 166497"/>
                      <a:gd name="connsiteX10" fmla="*/ 256318 w 256508"/>
                      <a:gd name="connsiteY10" fmla="*/ 0 h 166497"/>
                      <a:gd name="connsiteX11" fmla="*/ 256508 w 256508"/>
                      <a:gd name="connsiteY11" fmla="*/ 0 h 166497"/>
                      <a:gd name="connsiteX12" fmla="*/ 256508 w 256508"/>
                      <a:gd name="connsiteY12" fmla="*/ 120682 h 166497"/>
                      <a:gd name="connsiteX13" fmla="*/ 256318 w 256508"/>
                      <a:gd name="connsiteY13" fmla="*/ 163735 h 166497"/>
                      <a:gd name="connsiteX14" fmla="*/ 256318 w 256508"/>
                      <a:gd name="connsiteY14" fmla="*/ 164021 h 166497"/>
                      <a:gd name="connsiteX15" fmla="*/ 189262 w 256508"/>
                      <a:gd name="connsiteY15" fmla="*/ 164021 h 166497"/>
                      <a:gd name="connsiteX16" fmla="*/ 189262 w 256508"/>
                      <a:gd name="connsiteY16" fmla="*/ 110204 h 166497"/>
                      <a:gd name="connsiteX17" fmla="*/ 144018 w 256508"/>
                      <a:gd name="connsiteY17" fmla="*/ 165259 h 166497"/>
                      <a:gd name="connsiteX18" fmla="*/ 0 w 256508"/>
                      <a:gd name="connsiteY18" fmla="*/ 166497 h 166497"/>
                      <a:gd name="connsiteX19" fmla="*/ 1238 w 256508"/>
                      <a:gd name="connsiteY19" fmla="*/ 164592 h 166497"/>
                      <a:gd name="connsiteX20" fmla="*/ 1143 w 256508"/>
                      <a:gd name="connsiteY20" fmla="*/ 163640 h 1664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</a:cxnLst>
                    <a:rect l="l" t="t" r="r" b="b"/>
                    <a:pathLst>
                      <a:path w="256508" h="166497">
                        <a:moveTo>
                          <a:pt x="1143" y="163640"/>
                        </a:moveTo>
                        <a:lnTo>
                          <a:pt x="142398" y="163640"/>
                        </a:lnTo>
                        <a:lnTo>
                          <a:pt x="187737" y="108395"/>
                        </a:lnTo>
                        <a:cubicBezTo>
                          <a:pt x="188309" y="107728"/>
                          <a:pt x="189166" y="107537"/>
                          <a:pt x="189833" y="107728"/>
                        </a:cubicBezTo>
                        <a:cubicBezTo>
                          <a:pt x="190595" y="108013"/>
                          <a:pt x="191167" y="108776"/>
                          <a:pt x="191167" y="109538"/>
                        </a:cubicBezTo>
                        <a:lnTo>
                          <a:pt x="191167" y="161735"/>
                        </a:lnTo>
                        <a:lnTo>
                          <a:pt x="252413" y="161735"/>
                        </a:lnTo>
                        <a:lnTo>
                          <a:pt x="253174" y="2191"/>
                        </a:lnTo>
                        <a:lnTo>
                          <a:pt x="254412" y="2191"/>
                        </a:lnTo>
                        <a:cubicBezTo>
                          <a:pt x="255461" y="2191"/>
                          <a:pt x="256318" y="1334"/>
                          <a:pt x="256318" y="286"/>
                        </a:cubicBezTo>
                        <a:cubicBezTo>
                          <a:pt x="256318" y="191"/>
                          <a:pt x="256318" y="95"/>
                          <a:pt x="256318" y="0"/>
                        </a:cubicBezTo>
                        <a:lnTo>
                          <a:pt x="256508" y="0"/>
                        </a:lnTo>
                        <a:lnTo>
                          <a:pt x="256508" y="120682"/>
                        </a:lnTo>
                        <a:lnTo>
                          <a:pt x="256318" y="163735"/>
                        </a:lnTo>
                        <a:cubicBezTo>
                          <a:pt x="256318" y="163830"/>
                          <a:pt x="256318" y="163925"/>
                          <a:pt x="256318" y="164021"/>
                        </a:cubicBezTo>
                        <a:lnTo>
                          <a:pt x="189262" y="164021"/>
                        </a:lnTo>
                        <a:lnTo>
                          <a:pt x="189262" y="110204"/>
                        </a:lnTo>
                        <a:lnTo>
                          <a:pt x="144018" y="165259"/>
                        </a:lnTo>
                        <a:lnTo>
                          <a:pt x="0" y="166497"/>
                        </a:lnTo>
                        <a:cubicBezTo>
                          <a:pt x="762" y="166211"/>
                          <a:pt x="1333" y="165450"/>
                          <a:pt x="1238" y="164592"/>
                        </a:cubicBezTo>
                        <a:cubicBezTo>
                          <a:pt x="1143" y="164497"/>
                          <a:pt x="1143" y="164211"/>
                          <a:pt x="1143" y="163640"/>
                        </a:cubicBezTo>
                        <a:close/>
                      </a:path>
                    </a:pathLst>
                  </a:custGeom>
                  <a:solidFill>
                    <a:srgbClr val="1519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24" name="任意多边形: 形状 12123"/>
                  <p:cNvSpPr/>
                  <p:nvPr/>
                </p:nvSpPr>
                <p:spPr>
                  <a:xfrm>
                    <a:off x="8710231" y="4772024"/>
                    <a:ext cx="108966" cy="161353"/>
                  </a:xfrm>
                  <a:custGeom>
                    <a:avLst/>
                    <a:gdLst>
                      <a:gd name="connsiteX0" fmla="*/ 1810 w 108966"/>
                      <a:gd name="connsiteY0" fmla="*/ 90869 h 161353"/>
                      <a:gd name="connsiteX1" fmla="*/ 72294 w 108966"/>
                      <a:gd name="connsiteY1" fmla="*/ 44291 h 161353"/>
                      <a:gd name="connsiteX2" fmla="*/ 106489 w 108966"/>
                      <a:gd name="connsiteY2" fmla="*/ 0 h 161353"/>
                      <a:gd name="connsiteX3" fmla="*/ 108966 w 108966"/>
                      <a:gd name="connsiteY3" fmla="*/ 0 h 161353"/>
                      <a:gd name="connsiteX4" fmla="*/ 96583 w 108966"/>
                      <a:gd name="connsiteY4" fmla="*/ 33433 h 161353"/>
                      <a:gd name="connsiteX5" fmla="*/ 55816 w 108966"/>
                      <a:gd name="connsiteY5" fmla="*/ 51911 h 161353"/>
                      <a:gd name="connsiteX6" fmla="*/ 26479 w 108966"/>
                      <a:gd name="connsiteY6" fmla="*/ 63913 h 161353"/>
                      <a:gd name="connsiteX7" fmla="*/ 1619 w 108966"/>
                      <a:gd name="connsiteY7" fmla="*/ 114681 h 161353"/>
                      <a:gd name="connsiteX8" fmla="*/ 1619 w 108966"/>
                      <a:gd name="connsiteY8" fmla="*/ 161354 h 161353"/>
                      <a:gd name="connsiteX9" fmla="*/ 0 w 108966"/>
                      <a:gd name="connsiteY9" fmla="*/ 161354 h 161353"/>
                      <a:gd name="connsiteX10" fmla="*/ 0 w 108966"/>
                      <a:gd name="connsiteY10" fmla="*/ 101822 h 161353"/>
                      <a:gd name="connsiteX11" fmla="*/ 1810 w 108966"/>
                      <a:gd name="connsiteY11" fmla="*/ 90869 h 1613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108966" h="161353">
                        <a:moveTo>
                          <a:pt x="1810" y="90869"/>
                        </a:moveTo>
                        <a:cubicBezTo>
                          <a:pt x="9715" y="66485"/>
                          <a:pt x="43339" y="50768"/>
                          <a:pt x="72294" y="44291"/>
                        </a:cubicBezTo>
                        <a:cubicBezTo>
                          <a:pt x="103155" y="37433"/>
                          <a:pt x="106203" y="16669"/>
                          <a:pt x="106489" y="0"/>
                        </a:cubicBezTo>
                        <a:lnTo>
                          <a:pt x="108966" y="0"/>
                        </a:lnTo>
                        <a:cubicBezTo>
                          <a:pt x="108204" y="15621"/>
                          <a:pt x="104489" y="25527"/>
                          <a:pt x="96583" y="33433"/>
                        </a:cubicBezTo>
                        <a:cubicBezTo>
                          <a:pt x="90488" y="39529"/>
                          <a:pt x="72866" y="45815"/>
                          <a:pt x="55816" y="51911"/>
                        </a:cubicBezTo>
                        <a:cubicBezTo>
                          <a:pt x="43529" y="56388"/>
                          <a:pt x="31813" y="60484"/>
                          <a:pt x="26479" y="63913"/>
                        </a:cubicBezTo>
                        <a:cubicBezTo>
                          <a:pt x="10573" y="74200"/>
                          <a:pt x="2476" y="90773"/>
                          <a:pt x="1619" y="114681"/>
                        </a:cubicBezTo>
                        <a:cubicBezTo>
                          <a:pt x="857" y="139922"/>
                          <a:pt x="1428" y="157163"/>
                          <a:pt x="1619" y="161354"/>
                        </a:cubicBezTo>
                        <a:lnTo>
                          <a:pt x="0" y="161354"/>
                        </a:lnTo>
                        <a:cubicBezTo>
                          <a:pt x="0" y="152876"/>
                          <a:pt x="0" y="126968"/>
                          <a:pt x="0" y="101822"/>
                        </a:cubicBezTo>
                        <a:cubicBezTo>
                          <a:pt x="95" y="98012"/>
                          <a:pt x="667" y="94393"/>
                          <a:pt x="1810" y="90869"/>
                        </a:cubicBezTo>
                        <a:close/>
                      </a:path>
                    </a:pathLst>
                  </a:custGeom>
                  <a:solidFill>
                    <a:srgbClr val="1519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25" name="任意多边形: 形状 12124"/>
                  <p:cNvSpPr/>
                  <p:nvPr/>
                </p:nvSpPr>
                <p:spPr>
                  <a:xfrm>
                    <a:off x="8710325" y="4933473"/>
                    <a:ext cx="1630" cy="2857"/>
                  </a:xfrm>
                  <a:custGeom>
                    <a:avLst/>
                    <a:gdLst>
                      <a:gd name="connsiteX0" fmla="*/ 0 w 1630"/>
                      <a:gd name="connsiteY0" fmla="*/ 1905 h 2857"/>
                      <a:gd name="connsiteX1" fmla="*/ 0 w 1630"/>
                      <a:gd name="connsiteY1" fmla="*/ 0 h 2857"/>
                      <a:gd name="connsiteX2" fmla="*/ 1620 w 1630"/>
                      <a:gd name="connsiteY2" fmla="*/ 0 h 2857"/>
                      <a:gd name="connsiteX3" fmla="*/ 1620 w 1630"/>
                      <a:gd name="connsiteY3" fmla="*/ 952 h 2857"/>
                      <a:gd name="connsiteX4" fmla="*/ 381 w 1630"/>
                      <a:gd name="connsiteY4" fmla="*/ 2857 h 2857"/>
                      <a:gd name="connsiteX5" fmla="*/ 0 w 1630"/>
                      <a:gd name="connsiteY5" fmla="*/ 2857 h 2857"/>
                      <a:gd name="connsiteX6" fmla="*/ 0 w 1630"/>
                      <a:gd name="connsiteY6" fmla="*/ 1905 h 28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630" h="2857">
                        <a:moveTo>
                          <a:pt x="0" y="1905"/>
                        </a:moveTo>
                        <a:cubicBezTo>
                          <a:pt x="0" y="1429"/>
                          <a:pt x="0" y="762"/>
                          <a:pt x="0" y="0"/>
                        </a:cubicBezTo>
                        <a:lnTo>
                          <a:pt x="1620" y="0"/>
                        </a:lnTo>
                        <a:cubicBezTo>
                          <a:pt x="1620" y="571"/>
                          <a:pt x="1620" y="857"/>
                          <a:pt x="1620" y="952"/>
                        </a:cubicBezTo>
                        <a:cubicBezTo>
                          <a:pt x="1715" y="1810"/>
                          <a:pt x="1144" y="2572"/>
                          <a:pt x="381" y="2857"/>
                        </a:cubicBezTo>
                        <a:lnTo>
                          <a:pt x="0" y="2857"/>
                        </a:lnTo>
                        <a:cubicBezTo>
                          <a:pt x="0" y="2762"/>
                          <a:pt x="0" y="2476"/>
                          <a:pt x="0" y="1905"/>
                        </a:cubicBezTo>
                        <a:close/>
                      </a:path>
                    </a:pathLst>
                  </a:custGeom>
                  <a:solidFill>
                    <a:srgbClr val="1519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26" name="任意多边形: 形状 12125"/>
                  <p:cNvSpPr/>
                  <p:nvPr/>
                </p:nvSpPr>
                <p:spPr>
                  <a:xfrm>
                    <a:off x="8708040" y="4933473"/>
                    <a:ext cx="2285" cy="1904"/>
                  </a:xfrm>
                  <a:custGeom>
                    <a:avLst/>
                    <a:gdLst>
                      <a:gd name="connsiteX0" fmla="*/ 286 w 2285"/>
                      <a:gd name="connsiteY0" fmla="*/ 1905 h 1904"/>
                      <a:gd name="connsiteX1" fmla="*/ 95 w 2285"/>
                      <a:gd name="connsiteY1" fmla="*/ 1143 h 1904"/>
                      <a:gd name="connsiteX2" fmla="*/ 0 w 2285"/>
                      <a:gd name="connsiteY2" fmla="*/ 0 h 1904"/>
                      <a:gd name="connsiteX3" fmla="*/ 2286 w 2285"/>
                      <a:gd name="connsiteY3" fmla="*/ 0 h 1904"/>
                      <a:gd name="connsiteX4" fmla="*/ 2286 w 2285"/>
                      <a:gd name="connsiteY4" fmla="*/ 1905 h 1904"/>
                      <a:gd name="connsiteX5" fmla="*/ 286 w 2285"/>
                      <a:gd name="connsiteY5" fmla="*/ 1905 h 19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285" h="1904">
                        <a:moveTo>
                          <a:pt x="286" y="1905"/>
                        </a:moveTo>
                        <a:cubicBezTo>
                          <a:pt x="191" y="1714"/>
                          <a:pt x="95" y="1429"/>
                          <a:pt x="95" y="1143"/>
                        </a:cubicBezTo>
                        <a:cubicBezTo>
                          <a:pt x="95" y="1143"/>
                          <a:pt x="95" y="762"/>
                          <a:pt x="0" y="0"/>
                        </a:cubicBezTo>
                        <a:lnTo>
                          <a:pt x="2286" y="0"/>
                        </a:lnTo>
                        <a:cubicBezTo>
                          <a:pt x="2286" y="762"/>
                          <a:pt x="2286" y="1429"/>
                          <a:pt x="2286" y="1905"/>
                        </a:cubicBezTo>
                        <a:lnTo>
                          <a:pt x="286" y="1905"/>
                        </a:lnTo>
                        <a:close/>
                      </a:path>
                    </a:pathLst>
                  </a:custGeom>
                  <a:solidFill>
                    <a:srgbClr val="1519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27" name="任意多边形: 形状 12126"/>
                  <p:cNvSpPr/>
                  <p:nvPr/>
                </p:nvSpPr>
                <p:spPr>
                  <a:xfrm>
                    <a:off x="8707655" y="4862797"/>
                    <a:ext cx="4385" cy="70580"/>
                  </a:xfrm>
                  <a:custGeom>
                    <a:avLst/>
                    <a:gdLst>
                      <a:gd name="connsiteX0" fmla="*/ 2671 w 4385"/>
                      <a:gd name="connsiteY0" fmla="*/ 11049 h 70580"/>
                      <a:gd name="connsiteX1" fmla="*/ 2671 w 4385"/>
                      <a:gd name="connsiteY1" fmla="*/ 70580 h 70580"/>
                      <a:gd name="connsiteX2" fmla="*/ 385 w 4385"/>
                      <a:gd name="connsiteY2" fmla="*/ 70580 h 70580"/>
                      <a:gd name="connsiteX3" fmla="*/ 385 w 4385"/>
                      <a:gd name="connsiteY3" fmla="*/ 23813 h 70580"/>
                      <a:gd name="connsiteX4" fmla="*/ 4195 w 4385"/>
                      <a:gd name="connsiteY4" fmla="*/ 0 h 70580"/>
                      <a:gd name="connsiteX5" fmla="*/ 4386 w 4385"/>
                      <a:gd name="connsiteY5" fmla="*/ 95 h 70580"/>
                      <a:gd name="connsiteX6" fmla="*/ 2671 w 4385"/>
                      <a:gd name="connsiteY6" fmla="*/ 11049 h 705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385" h="70580">
                        <a:moveTo>
                          <a:pt x="2671" y="11049"/>
                        </a:moveTo>
                        <a:cubicBezTo>
                          <a:pt x="2671" y="36195"/>
                          <a:pt x="2671" y="62103"/>
                          <a:pt x="2671" y="70580"/>
                        </a:cubicBezTo>
                        <a:lnTo>
                          <a:pt x="385" y="70580"/>
                        </a:lnTo>
                        <a:cubicBezTo>
                          <a:pt x="195" y="66104"/>
                          <a:pt x="-377" y="48863"/>
                          <a:pt x="385" y="23813"/>
                        </a:cubicBezTo>
                        <a:cubicBezTo>
                          <a:pt x="671" y="14954"/>
                          <a:pt x="1909" y="7048"/>
                          <a:pt x="4195" y="0"/>
                        </a:cubicBezTo>
                        <a:lnTo>
                          <a:pt x="4386" y="95"/>
                        </a:lnTo>
                        <a:cubicBezTo>
                          <a:pt x="3243" y="3620"/>
                          <a:pt x="2671" y="7239"/>
                          <a:pt x="2671" y="11049"/>
                        </a:cubicBezTo>
                        <a:close/>
                      </a:path>
                    </a:pathLst>
                  </a:custGeom>
                  <a:solidFill>
                    <a:srgbClr val="1519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28" name="任意多边形: 形状 12127"/>
                  <p:cNvSpPr/>
                  <p:nvPr/>
                </p:nvSpPr>
                <p:spPr>
                  <a:xfrm>
                    <a:off x="8708326" y="4935378"/>
                    <a:ext cx="2381" cy="1047"/>
                  </a:xfrm>
                  <a:custGeom>
                    <a:avLst/>
                    <a:gdLst>
                      <a:gd name="connsiteX0" fmla="*/ 2000 w 2381"/>
                      <a:gd name="connsiteY0" fmla="*/ 0 h 1047"/>
                      <a:gd name="connsiteX1" fmla="*/ 2000 w 2381"/>
                      <a:gd name="connsiteY1" fmla="*/ 953 h 1047"/>
                      <a:gd name="connsiteX2" fmla="*/ 2381 w 2381"/>
                      <a:gd name="connsiteY2" fmla="*/ 953 h 1047"/>
                      <a:gd name="connsiteX3" fmla="*/ 1810 w 2381"/>
                      <a:gd name="connsiteY3" fmla="*/ 1048 h 1047"/>
                      <a:gd name="connsiteX4" fmla="*/ 1714 w 2381"/>
                      <a:gd name="connsiteY4" fmla="*/ 1048 h 1047"/>
                      <a:gd name="connsiteX5" fmla="*/ 0 w 2381"/>
                      <a:gd name="connsiteY5" fmla="*/ 0 h 1047"/>
                      <a:gd name="connsiteX6" fmla="*/ 2000 w 2381"/>
                      <a:gd name="connsiteY6" fmla="*/ 0 h 10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381" h="1047">
                        <a:moveTo>
                          <a:pt x="2000" y="0"/>
                        </a:moveTo>
                        <a:cubicBezTo>
                          <a:pt x="2000" y="667"/>
                          <a:pt x="2000" y="953"/>
                          <a:pt x="2000" y="953"/>
                        </a:cubicBezTo>
                        <a:lnTo>
                          <a:pt x="2381" y="953"/>
                        </a:lnTo>
                        <a:cubicBezTo>
                          <a:pt x="2191" y="1048"/>
                          <a:pt x="2000" y="1048"/>
                          <a:pt x="1810" y="1048"/>
                        </a:cubicBezTo>
                        <a:cubicBezTo>
                          <a:pt x="1810" y="1048"/>
                          <a:pt x="1714" y="1048"/>
                          <a:pt x="1714" y="1048"/>
                        </a:cubicBezTo>
                        <a:cubicBezTo>
                          <a:pt x="952" y="1048"/>
                          <a:pt x="285" y="667"/>
                          <a:pt x="0" y="0"/>
                        </a:cubicBezTo>
                        <a:lnTo>
                          <a:pt x="2000" y="0"/>
                        </a:lnTo>
                        <a:close/>
                      </a:path>
                    </a:pathLst>
                  </a:custGeom>
                  <a:solidFill>
                    <a:srgbClr val="1519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29" name="任意多边形: 形状 12128"/>
                  <p:cNvSpPr/>
                  <p:nvPr/>
                </p:nvSpPr>
                <p:spPr>
                  <a:xfrm>
                    <a:off x="8702992" y="4320253"/>
                    <a:ext cx="3428" cy="448627"/>
                  </a:xfrm>
                  <a:custGeom>
                    <a:avLst/>
                    <a:gdLst>
                      <a:gd name="connsiteX0" fmla="*/ 1619 w 3428"/>
                      <a:gd name="connsiteY0" fmla="*/ 1905 h 448627"/>
                      <a:gd name="connsiteX1" fmla="*/ 3429 w 3428"/>
                      <a:gd name="connsiteY1" fmla="*/ 446151 h 448627"/>
                      <a:gd name="connsiteX2" fmla="*/ 3429 w 3428"/>
                      <a:gd name="connsiteY2" fmla="*/ 447865 h 448627"/>
                      <a:gd name="connsiteX3" fmla="*/ 1524 w 3428"/>
                      <a:gd name="connsiteY3" fmla="*/ 447865 h 448627"/>
                      <a:gd name="connsiteX4" fmla="*/ 0 w 3428"/>
                      <a:gd name="connsiteY4" fmla="*/ 448628 h 448627"/>
                      <a:gd name="connsiteX5" fmla="*/ 0 w 3428"/>
                      <a:gd name="connsiteY5" fmla="*/ 448246 h 448627"/>
                      <a:gd name="connsiteX6" fmla="*/ 0 w 3428"/>
                      <a:gd name="connsiteY6" fmla="*/ 381 h 448627"/>
                      <a:gd name="connsiteX7" fmla="*/ 0 w 3428"/>
                      <a:gd name="connsiteY7" fmla="*/ 0 h 448627"/>
                      <a:gd name="connsiteX8" fmla="*/ 1619 w 3428"/>
                      <a:gd name="connsiteY8" fmla="*/ 1905 h 4486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428" h="448627">
                        <a:moveTo>
                          <a:pt x="1619" y="1905"/>
                        </a:moveTo>
                        <a:cubicBezTo>
                          <a:pt x="1619" y="6191"/>
                          <a:pt x="3429" y="426244"/>
                          <a:pt x="3429" y="446151"/>
                        </a:cubicBezTo>
                        <a:cubicBezTo>
                          <a:pt x="3429" y="446722"/>
                          <a:pt x="3429" y="447294"/>
                          <a:pt x="3429" y="447865"/>
                        </a:cubicBezTo>
                        <a:lnTo>
                          <a:pt x="1524" y="447865"/>
                        </a:lnTo>
                        <a:cubicBezTo>
                          <a:pt x="857" y="447865"/>
                          <a:pt x="285" y="448151"/>
                          <a:pt x="0" y="448628"/>
                        </a:cubicBezTo>
                        <a:cubicBezTo>
                          <a:pt x="0" y="448532"/>
                          <a:pt x="0" y="448342"/>
                          <a:pt x="0" y="448246"/>
                        </a:cubicBezTo>
                        <a:lnTo>
                          <a:pt x="0" y="381"/>
                        </a:lnTo>
                        <a:lnTo>
                          <a:pt x="0" y="0"/>
                        </a:lnTo>
                        <a:cubicBezTo>
                          <a:pt x="857" y="190"/>
                          <a:pt x="1619" y="952"/>
                          <a:pt x="1619" y="1905"/>
                        </a:cubicBezTo>
                        <a:close/>
                      </a:path>
                    </a:pathLst>
                  </a:custGeom>
                  <a:solidFill>
                    <a:srgbClr val="1519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30" name="任意多边形: 形状 12129"/>
                  <p:cNvSpPr/>
                  <p:nvPr/>
                </p:nvSpPr>
                <p:spPr>
                  <a:xfrm>
                    <a:off x="8702992" y="4769833"/>
                    <a:ext cx="3428" cy="2286"/>
                  </a:xfrm>
                  <a:custGeom>
                    <a:avLst/>
                    <a:gdLst>
                      <a:gd name="connsiteX0" fmla="*/ 1524 w 3428"/>
                      <a:gd name="connsiteY0" fmla="*/ 2286 h 2286"/>
                      <a:gd name="connsiteX1" fmla="*/ 0 w 3428"/>
                      <a:gd name="connsiteY1" fmla="*/ 1524 h 2286"/>
                      <a:gd name="connsiteX2" fmla="*/ 0 w 3428"/>
                      <a:gd name="connsiteY2" fmla="*/ 0 h 2286"/>
                      <a:gd name="connsiteX3" fmla="*/ 3429 w 3428"/>
                      <a:gd name="connsiteY3" fmla="*/ 0 h 2286"/>
                      <a:gd name="connsiteX4" fmla="*/ 3334 w 3428"/>
                      <a:gd name="connsiteY4" fmla="*/ 2286 h 2286"/>
                      <a:gd name="connsiteX5" fmla="*/ 1524 w 3428"/>
                      <a:gd name="connsiteY5" fmla="*/ 2286 h 2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428" h="2286">
                        <a:moveTo>
                          <a:pt x="1524" y="2286"/>
                        </a:moveTo>
                        <a:cubicBezTo>
                          <a:pt x="857" y="2286"/>
                          <a:pt x="285" y="2000"/>
                          <a:pt x="0" y="1524"/>
                        </a:cubicBezTo>
                        <a:cubicBezTo>
                          <a:pt x="0" y="1048"/>
                          <a:pt x="0" y="571"/>
                          <a:pt x="0" y="0"/>
                        </a:cubicBezTo>
                        <a:lnTo>
                          <a:pt x="3429" y="0"/>
                        </a:lnTo>
                        <a:cubicBezTo>
                          <a:pt x="3429" y="762"/>
                          <a:pt x="3429" y="1524"/>
                          <a:pt x="3334" y="2286"/>
                        </a:cubicBezTo>
                        <a:lnTo>
                          <a:pt x="1524" y="2286"/>
                        </a:lnTo>
                        <a:close/>
                      </a:path>
                    </a:pathLst>
                  </a:custGeom>
                  <a:solidFill>
                    <a:srgbClr val="1519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31" name="任意多边形: 形状 12130"/>
                  <p:cNvSpPr/>
                  <p:nvPr/>
                </p:nvSpPr>
                <p:spPr>
                  <a:xfrm>
                    <a:off x="8702992" y="4768214"/>
                    <a:ext cx="3428" cy="1619"/>
                  </a:xfrm>
                  <a:custGeom>
                    <a:avLst/>
                    <a:gdLst>
                      <a:gd name="connsiteX0" fmla="*/ 0 w 3428"/>
                      <a:gd name="connsiteY0" fmla="*/ 762 h 1619"/>
                      <a:gd name="connsiteX1" fmla="*/ 1524 w 3428"/>
                      <a:gd name="connsiteY1" fmla="*/ 0 h 1619"/>
                      <a:gd name="connsiteX2" fmla="*/ 3429 w 3428"/>
                      <a:gd name="connsiteY2" fmla="*/ 0 h 1619"/>
                      <a:gd name="connsiteX3" fmla="*/ 3429 w 3428"/>
                      <a:gd name="connsiteY3" fmla="*/ 1619 h 1619"/>
                      <a:gd name="connsiteX4" fmla="*/ 0 w 3428"/>
                      <a:gd name="connsiteY4" fmla="*/ 1619 h 1619"/>
                      <a:gd name="connsiteX5" fmla="*/ 0 w 3428"/>
                      <a:gd name="connsiteY5" fmla="*/ 762 h 16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428" h="1619">
                        <a:moveTo>
                          <a:pt x="0" y="762"/>
                        </a:moveTo>
                        <a:cubicBezTo>
                          <a:pt x="381" y="286"/>
                          <a:pt x="857" y="0"/>
                          <a:pt x="1524" y="0"/>
                        </a:cubicBezTo>
                        <a:lnTo>
                          <a:pt x="3429" y="0"/>
                        </a:lnTo>
                        <a:cubicBezTo>
                          <a:pt x="3429" y="571"/>
                          <a:pt x="3429" y="1048"/>
                          <a:pt x="3429" y="1619"/>
                        </a:cubicBezTo>
                        <a:lnTo>
                          <a:pt x="0" y="1619"/>
                        </a:lnTo>
                        <a:cubicBezTo>
                          <a:pt x="0" y="1333"/>
                          <a:pt x="0" y="1048"/>
                          <a:pt x="0" y="762"/>
                        </a:cubicBezTo>
                        <a:close/>
                      </a:path>
                    </a:pathLst>
                  </a:custGeom>
                  <a:solidFill>
                    <a:srgbClr val="1519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32" name="任意多边形: 形状 12131"/>
                  <p:cNvSpPr/>
                  <p:nvPr/>
                </p:nvSpPr>
                <p:spPr>
                  <a:xfrm>
                    <a:off x="8700800" y="4320253"/>
                    <a:ext cx="2191" cy="449770"/>
                  </a:xfrm>
                  <a:custGeom>
                    <a:avLst/>
                    <a:gdLst>
                      <a:gd name="connsiteX0" fmla="*/ 1810 w 2191"/>
                      <a:gd name="connsiteY0" fmla="*/ 446246 h 449770"/>
                      <a:gd name="connsiteX1" fmla="*/ 0 w 2191"/>
                      <a:gd name="connsiteY1" fmla="*/ 2000 h 449770"/>
                      <a:gd name="connsiteX2" fmla="*/ 1905 w 2191"/>
                      <a:gd name="connsiteY2" fmla="*/ 0 h 449770"/>
                      <a:gd name="connsiteX3" fmla="*/ 2191 w 2191"/>
                      <a:gd name="connsiteY3" fmla="*/ 0 h 449770"/>
                      <a:gd name="connsiteX4" fmla="*/ 2191 w 2191"/>
                      <a:gd name="connsiteY4" fmla="*/ 381 h 449770"/>
                      <a:gd name="connsiteX5" fmla="*/ 2191 w 2191"/>
                      <a:gd name="connsiteY5" fmla="*/ 448246 h 449770"/>
                      <a:gd name="connsiteX6" fmla="*/ 2191 w 2191"/>
                      <a:gd name="connsiteY6" fmla="*/ 448628 h 449770"/>
                      <a:gd name="connsiteX7" fmla="*/ 1810 w 2191"/>
                      <a:gd name="connsiteY7" fmla="*/ 449771 h 449770"/>
                      <a:gd name="connsiteX8" fmla="*/ 1810 w 2191"/>
                      <a:gd name="connsiteY8" fmla="*/ 449771 h 449770"/>
                      <a:gd name="connsiteX9" fmla="*/ 1810 w 2191"/>
                      <a:gd name="connsiteY9" fmla="*/ 446246 h 4497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191" h="449770">
                        <a:moveTo>
                          <a:pt x="1810" y="446246"/>
                        </a:moveTo>
                        <a:cubicBezTo>
                          <a:pt x="1810" y="426244"/>
                          <a:pt x="0" y="6191"/>
                          <a:pt x="0" y="2000"/>
                        </a:cubicBezTo>
                        <a:cubicBezTo>
                          <a:pt x="0" y="952"/>
                          <a:pt x="858" y="95"/>
                          <a:pt x="1905" y="0"/>
                        </a:cubicBezTo>
                        <a:cubicBezTo>
                          <a:pt x="2000" y="0"/>
                          <a:pt x="2096" y="0"/>
                          <a:pt x="2191" y="0"/>
                        </a:cubicBezTo>
                        <a:lnTo>
                          <a:pt x="2191" y="381"/>
                        </a:lnTo>
                        <a:lnTo>
                          <a:pt x="2191" y="448246"/>
                        </a:lnTo>
                        <a:cubicBezTo>
                          <a:pt x="2191" y="448342"/>
                          <a:pt x="2191" y="448532"/>
                          <a:pt x="2191" y="448628"/>
                        </a:cubicBezTo>
                        <a:cubicBezTo>
                          <a:pt x="2000" y="448913"/>
                          <a:pt x="1810" y="449389"/>
                          <a:pt x="1810" y="449771"/>
                        </a:cubicBezTo>
                        <a:lnTo>
                          <a:pt x="1810" y="449771"/>
                        </a:lnTo>
                        <a:cubicBezTo>
                          <a:pt x="1810" y="448723"/>
                          <a:pt x="1810" y="447484"/>
                          <a:pt x="1810" y="446246"/>
                        </a:cubicBezTo>
                        <a:close/>
                      </a:path>
                    </a:pathLst>
                  </a:custGeom>
                  <a:solidFill>
                    <a:srgbClr val="1519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33" name="任意多边形: 形状 12132"/>
                  <p:cNvSpPr/>
                  <p:nvPr/>
                </p:nvSpPr>
                <p:spPr>
                  <a:xfrm>
                    <a:off x="8702610" y="4768976"/>
                    <a:ext cx="381" cy="2381"/>
                  </a:xfrm>
                  <a:custGeom>
                    <a:avLst/>
                    <a:gdLst>
                      <a:gd name="connsiteX0" fmla="*/ 0 w 381"/>
                      <a:gd name="connsiteY0" fmla="*/ 1143 h 2381"/>
                      <a:gd name="connsiteX1" fmla="*/ 381 w 381"/>
                      <a:gd name="connsiteY1" fmla="*/ 0 h 2381"/>
                      <a:gd name="connsiteX2" fmla="*/ 381 w 381"/>
                      <a:gd name="connsiteY2" fmla="*/ 857 h 2381"/>
                      <a:gd name="connsiteX3" fmla="*/ 381 w 381"/>
                      <a:gd name="connsiteY3" fmla="*/ 2381 h 2381"/>
                      <a:gd name="connsiteX4" fmla="*/ 0 w 381"/>
                      <a:gd name="connsiteY4" fmla="*/ 1143 h 23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81" h="2381">
                        <a:moveTo>
                          <a:pt x="0" y="1143"/>
                        </a:moveTo>
                        <a:cubicBezTo>
                          <a:pt x="0" y="762"/>
                          <a:pt x="191" y="286"/>
                          <a:pt x="381" y="0"/>
                        </a:cubicBezTo>
                        <a:cubicBezTo>
                          <a:pt x="381" y="286"/>
                          <a:pt x="381" y="571"/>
                          <a:pt x="381" y="857"/>
                        </a:cubicBezTo>
                        <a:cubicBezTo>
                          <a:pt x="381" y="1334"/>
                          <a:pt x="381" y="1810"/>
                          <a:pt x="381" y="2381"/>
                        </a:cubicBezTo>
                        <a:cubicBezTo>
                          <a:pt x="95" y="2000"/>
                          <a:pt x="0" y="1619"/>
                          <a:pt x="0" y="1143"/>
                        </a:cubicBezTo>
                        <a:close/>
                      </a:path>
                    </a:pathLst>
                  </a:custGeom>
                  <a:solidFill>
                    <a:srgbClr val="1519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34" name="任意多边形: 形状 12133"/>
                  <p:cNvSpPr/>
                  <p:nvPr/>
                </p:nvSpPr>
                <p:spPr>
                  <a:xfrm>
                    <a:off x="8656890" y="4770214"/>
                    <a:ext cx="46101" cy="49339"/>
                  </a:xfrm>
                  <a:custGeom>
                    <a:avLst/>
                    <a:gdLst>
                      <a:gd name="connsiteX0" fmla="*/ 46101 w 46101"/>
                      <a:gd name="connsiteY0" fmla="*/ 1143 h 49339"/>
                      <a:gd name="connsiteX1" fmla="*/ 11906 w 46101"/>
                      <a:gd name="connsiteY1" fmla="*/ 46196 h 49339"/>
                      <a:gd name="connsiteX2" fmla="*/ 0 w 46101"/>
                      <a:gd name="connsiteY2" fmla="*/ 49339 h 49339"/>
                      <a:gd name="connsiteX3" fmla="*/ 34385 w 46101"/>
                      <a:gd name="connsiteY3" fmla="*/ 33528 h 49339"/>
                      <a:gd name="connsiteX4" fmla="*/ 45720 w 46101"/>
                      <a:gd name="connsiteY4" fmla="*/ 0 h 49339"/>
                      <a:gd name="connsiteX5" fmla="*/ 45720 w 46101"/>
                      <a:gd name="connsiteY5" fmla="*/ 0 h 49339"/>
                      <a:gd name="connsiteX6" fmla="*/ 46101 w 46101"/>
                      <a:gd name="connsiteY6" fmla="*/ 1143 h 493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6101" h="49339">
                        <a:moveTo>
                          <a:pt x="46101" y="1143"/>
                        </a:moveTo>
                        <a:cubicBezTo>
                          <a:pt x="45911" y="18002"/>
                          <a:pt x="43149" y="39148"/>
                          <a:pt x="11906" y="46196"/>
                        </a:cubicBezTo>
                        <a:cubicBezTo>
                          <a:pt x="8001" y="47054"/>
                          <a:pt x="4001" y="48101"/>
                          <a:pt x="0" y="49339"/>
                        </a:cubicBezTo>
                        <a:cubicBezTo>
                          <a:pt x="14478" y="44101"/>
                          <a:pt x="29528" y="38481"/>
                          <a:pt x="34385" y="33528"/>
                        </a:cubicBezTo>
                        <a:cubicBezTo>
                          <a:pt x="41910" y="26003"/>
                          <a:pt x="45244" y="16193"/>
                          <a:pt x="45720" y="0"/>
                        </a:cubicBezTo>
                        <a:lnTo>
                          <a:pt x="45720" y="0"/>
                        </a:lnTo>
                        <a:cubicBezTo>
                          <a:pt x="45720" y="381"/>
                          <a:pt x="45815" y="762"/>
                          <a:pt x="46101" y="1143"/>
                        </a:cubicBezTo>
                        <a:close/>
                      </a:path>
                    </a:pathLst>
                  </a:custGeom>
                  <a:solidFill>
                    <a:srgbClr val="1519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35" name="任意多边形: 形状 12134"/>
                  <p:cNvSpPr/>
                  <p:nvPr/>
                </p:nvSpPr>
                <p:spPr>
                  <a:xfrm>
                    <a:off x="8640888" y="4819459"/>
                    <a:ext cx="15906" cy="5810"/>
                  </a:xfrm>
                  <a:custGeom>
                    <a:avLst/>
                    <a:gdLst>
                      <a:gd name="connsiteX0" fmla="*/ 15907 w 15906"/>
                      <a:gd name="connsiteY0" fmla="*/ 0 h 5810"/>
                      <a:gd name="connsiteX1" fmla="*/ 10954 w 15906"/>
                      <a:gd name="connsiteY1" fmla="*/ 1810 h 5810"/>
                      <a:gd name="connsiteX2" fmla="*/ 0 w 15906"/>
                      <a:gd name="connsiteY2" fmla="*/ 5810 h 5810"/>
                      <a:gd name="connsiteX3" fmla="*/ 15907 w 15906"/>
                      <a:gd name="connsiteY3" fmla="*/ 0 h 58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906" h="5810">
                        <a:moveTo>
                          <a:pt x="15907" y="0"/>
                        </a:moveTo>
                        <a:cubicBezTo>
                          <a:pt x="14192" y="667"/>
                          <a:pt x="12573" y="1238"/>
                          <a:pt x="10954" y="1810"/>
                        </a:cubicBezTo>
                        <a:cubicBezTo>
                          <a:pt x="7239" y="3143"/>
                          <a:pt x="3524" y="4477"/>
                          <a:pt x="0" y="5810"/>
                        </a:cubicBezTo>
                        <a:cubicBezTo>
                          <a:pt x="5239" y="3524"/>
                          <a:pt x="10573" y="1619"/>
                          <a:pt x="15907" y="0"/>
                        </a:cubicBezTo>
                        <a:close/>
                      </a:path>
                    </a:pathLst>
                  </a:custGeom>
                  <a:solidFill>
                    <a:srgbClr val="F58A5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36" name="任意多边形: 形状 12135"/>
                  <p:cNvSpPr/>
                  <p:nvPr/>
                </p:nvSpPr>
                <p:spPr>
                  <a:xfrm>
                    <a:off x="8605265" y="4825459"/>
                    <a:ext cx="35147" cy="24670"/>
                  </a:xfrm>
                  <a:custGeom>
                    <a:avLst/>
                    <a:gdLst>
                      <a:gd name="connsiteX0" fmla="*/ 35147 w 35147"/>
                      <a:gd name="connsiteY0" fmla="*/ 0 h 24670"/>
                      <a:gd name="connsiteX1" fmla="*/ 0 w 35147"/>
                      <a:gd name="connsiteY1" fmla="*/ 24670 h 24670"/>
                      <a:gd name="connsiteX2" fmla="*/ 16478 w 35147"/>
                      <a:gd name="connsiteY2" fmla="*/ 8287 h 24670"/>
                      <a:gd name="connsiteX3" fmla="*/ 35147 w 35147"/>
                      <a:gd name="connsiteY3" fmla="*/ 0 h 246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5147" h="24670">
                        <a:moveTo>
                          <a:pt x="35147" y="0"/>
                        </a:moveTo>
                        <a:cubicBezTo>
                          <a:pt x="21050" y="6096"/>
                          <a:pt x="8096" y="14288"/>
                          <a:pt x="0" y="24670"/>
                        </a:cubicBezTo>
                        <a:cubicBezTo>
                          <a:pt x="4191" y="18098"/>
                          <a:pt x="9620" y="12668"/>
                          <a:pt x="16478" y="8287"/>
                        </a:cubicBezTo>
                        <a:cubicBezTo>
                          <a:pt x="20384" y="5715"/>
                          <a:pt x="27241" y="2953"/>
                          <a:pt x="35147" y="0"/>
                        </a:cubicBezTo>
                        <a:close/>
                      </a:path>
                    </a:pathLst>
                  </a:custGeom>
                  <a:solidFill>
                    <a:srgbClr val="1519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37" name="任意多边形: 形状 12136"/>
                  <p:cNvSpPr/>
                  <p:nvPr/>
                </p:nvSpPr>
                <p:spPr>
                  <a:xfrm>
                    <a:off x="8596407" y="4771167"/>
                    <a:ext cx="111823" cy="164877"/>
                  </a:xfrm>
                  <a:custGeom>
                    <a:avLst/>
                    <a:gdLst>
                      <a:gd name="connsiteX0" fmla="*/ 8858 w 111823"/>
                      <a:gd name="connsiteY0" fmla="*/ 78867 h 164877"/>
                      <a:gd name="connsiteX1" fmla="*/ 44005 w 111823"/>
                      <a:gd name="connsiteY1" fmla="*/ 54197 h 164877"/>
                      <a:gd name="connsiteX2" fmla="*/ 44482 w 111823"/>
                      <a:gd name="connsiteY2" fmla="*/ 54007 h 164877"/>
                      <a:gd name="connsiteX3" fmla="*/ 55436 w 111823"/>
                      <a:gd name="connsiteY3" fmla="*/ 50006 h 164877"/>
                      <a:gd name="connsiteX4" fmla="*/ 60388 w 111823"/>
                      <a:gd name="connsiteY4" fmla="*/ 48196 h 164877"/>
                      <a:gd name="connsiteX5" fmla="*/ 72294 w 111823"/>
                      <a:gd name="connsiteY5" fmla="*/ 45053 h 164877"/>
                      <a:gd name="connsiteX6" fmla="*/ 106489 w 111823"/>
                      <a:gd name="connsiteY6" fmla="*/ 0 h 164877"/>
                      <a:gd name="connsiteX7" fmla="*/ 108013 w 111823"/>
                      <a:gd name="connsiteY7" fmla="*/ 762 h 164877"/>
                      <a:gd name="connsiteX8" fmla="*/ 109823 w 111823"/>
                      <a:gd name="connsiteY8" fmla="*/ 762 h 164877"/>
                      <a:gd name="connsiteX9" fmla="*/ 97441 w 111823"/>
                      <a:gd name="connsiteY9" fmla="*/ 35052 h 164877"/>
                      <a:gd name="connsiteX10" fmla="*/ 56674 w 111823"/>
                      <a:gd name="connsiteY10" fmla="*/ 53626 h 164877"/>
                      <a:gd name="connsiteX11" fmla="*/ 27432 w 111823"/>
                      <a:gd name="connsiteY11" fmla="*/ 65627 h 164877"/>
                      <a:gd name="connsiteX12" fmla="*/ 2572 w 111823"/>
                      <a:gd name="connsiteY12" fmla="*/ 116300 h 164877"/>
                      <a:gd name="connsiteX13" fmla="*/ 2477 w 111823"/>
                      <a:gd name="connsiteY13" fmla="*/ 162020 h 164877"/>
                      <a:gd name="connsiteX14" fmla="*/ 111537 w 111823"/>
                      <a:gd name="connsiteY14" fmla="*/ 162020 h 164877"/>
                      <a:gd name="connsiteX15" fmla="*/ 111633 w 111823"/>
                      <a:gd name="connsiteY15" fmla="*/ 163163 h 164877"/>
                      <a:gd name="connsiteX16" fmla="*/ 111823 w 111823"/>
                      <a:gd name="connsiteY16" fmla="*/ 163925 h 164877"/>
                      <a:gd name="connsiteX17" fmla="*/ 0 w 111823"/>
                      <a:gd name="connsiteY17" fmla="*/ 164878 h 164877"/>
                      <a:gd name="connsiteX18" fmla="*/ 0 w 111823"/>
                      <a:gd name="connsiteY18" fmla="*/ 102584 h 164877"/>
                      <a:gd name="connsiteX19" fmla="*/ 0 w 111823"/>
                      <a:gd name="connsiteY19" fmla="*/ 102489 h 164877"/>
                      <a:gd name="connsiteX20" fmla="*/ 8858 w 111823"/>
                      <a:gd name="connsiteY20" fmla="*/ 78867 h 1648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</a:cxnLst>
                    <a:rect l="l" t="t" r="r" b="b"/>
                    <a:pathLst>
                      <a:path w="111823" h="164877">
                        <a:moveTo>
                          <a:pt x="8858" y="78867"/>
                        </a:moveTo>
                        <a:cubicBezTo>
                          <a:pt x="16954" y="68485"/>
                          <a:pt x="29909" y="60293"/>
                          <a:pt x="44005" y="54197"/>
                        </a:cubicBezTo>
                        <a:cubicBezTo>
                          <a:pt x="44196" y="54102"/>
                          <a:pt x="44386" y="54102"/>
                          <a:pt x="44482" y="54007"/>
                        </a:cubicBezTo>
                        <a:cubicBezTo>
                          <a:pt x="48006" y="52769"/>
                          <a:pt x="51721" y="51435"/>
                          <a:pt x="55436" y="50006"/>
                        </a:cubicBezTo>
                        <a:cubicBezTo>
                          <a:pt x="57055" y="49435"/>
                          <a:pt x="58674" y="48863"/>
                          <a:pt x="60388" y="48196"/>
                        </a:cubicBezTo>
                        <a:cubicBezTo>
                          <a:pt x="64389" y="46958"/>
                          <a:pt x="68389" y="45911"/>
                          <a:pt x="72294" y="45053"/>
                        </a:cubicBezTo>
                        <a:cubicBezTo>
                          <a:pt x="103632" y="38100"/>
                          <a:pt x="106299" y="16859"/>
                          <a:pt x="106489" y="0"/>
                        </a:cubicBezTo>
                        <a:cubicBezTo>
                          <a:pt x="106870" y="476"/>
                          <a:pt x="107347" y="762"/>
                          <a:pt x="108013" y="762"/>
                        </a:cubicBezTo>
                        <a:lnTo>
                          <a:pt x="109823" y="762"/>
                        </a:lnTo>
                        <a:cubicBezTo>
                          <a:pt x="109156" y="16954"/>
                          <a:pt x="105442" y="27051"/>
                          <a:pt x="97441" y="35052"/>
                        </a:cubicBezTo>
                        <a:cubicBezTo>
                          <a:pt x="91344" y="41148"/>
                          <a:pt x="73723" y="47435"/>
                          <a:pt x="56674" y="53626"/>
                        </a:cubicBezTo>
                        <a:cubicBezTo>
                          <a:pt x="44386" y="58007"/>
                          <a:pt x="32671" y="62198"/>
                          <a:pt x="27432" y="65627"/>
                        </a:cubicBezTo>
                        <a:cubicBezTo>
                          <a:pt x="11525" y="75819"/>
                          <a:pt x="3334" y="92488"/>
                          <a:pt x="2572" y="116300"/>
                        </a:cubicBezTo>
                        <a:cubicBezTo>
                          <a:pt x="1810" y="140017"/>
                          <a:pt x="2286" y="156686"/>
                          <a:pt x="2477" y="162020"/>
                        </a:cubicBezTo>
                        <a:lnTo>
                          <a:pt x="111537" y="162020"/>
                        </a:lnTo>
                        <a:cubicBezTo>
                          <a:pt x="111537" y="162687"/>
                          <a:pt x="111633" y="163068"/>
                          <a:pt x="111633" y="163163"/>
                        </a:cubicBezTo>
                        <a:cubicBezTo>
                          <a:pt x="111633" y="163449"/>
                          <a:pt x="111728" y="163735"/>
                          <a:pt x="111823" y="163925"/>
                        </a:cubicBezTo>
                        <a:lnTo>
                          <a:pt x="0" y="164878"/>
                        </a:lnTo>
                        <a:cubicBezTo>
                          <a:pt x="0" y="164878"/>
                          <a:pt x="0" y="133064"/>
                          <a:pt x="0" y="102584"/>
                        </a:cubicBezTo>
                        <a:cubicBezTo>
                          <a:pt x="0" y="102584"/>
                          <a:pt x="0" y="102489"/>
                          <a:pt x="0" y="102489"/>
                        </a:cubicBezTo>
                        <a:cubicBezTo>
                          <a:pt x="1619" y="93536"/>
                          <a:pt x="4572" y="85630"/>
                          <a:pt x="8858" y="78867"/>
                        </a:cubicBezTo>
                        <a:close/>
                      </a:path>
                    </a:pathLst>
                  </a:custGeom>
                  <a:solidFill>
                    <a:srgbClr val="1519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38" name="任意多边形: 形状 12137"/>
                  <p:cNvSpPr/>
                  <p:nvPr/>
                </p:nvSpPr>
                <p:spPr>
                  <a:xfrm>
                    <a:off x="8596502" y="4850034"/>
                    <a:ext cx="8762" cy="23812"/>
                  </a:xfrm>
                  <a:custGeom>
                    <a:avLst/>
                    <a:gdLst>
                      <a:gd name="connsiteX0" fmla="*/ 0 w 8762"/>
                      <a:gd name="connsiteY0" fmla="*/ 23813 h 23812"/>
                      <a:gd name="connsiteX1" fmla="*/ 8763 w 8762"/>
                      <a:gd name="connsiteY1" fmla="*/ 0 h 23812"/>
                      <a:gd name="connsiteX2" fmla="*/ 0 w 8762"/>
                      <a:gd name="connsiteY2" fmla="*/ 23813 h 238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8762" h="23812">
                        <a:moveTo>
                          <a:pt x="0" y="23813"/>
                        </a:moveTo>
                        <a:cubicBezTo>
                          <a:pt x="0" y="14954"/>
                          <a:pt x="3334" y="7048"/>
                          <a:pt x="8763" y="0"/>
                        </a:cubicBezTo>
                        <a:cubicBezTo>
                          <a:pt x="4476" y="6763"/>
                          <a:pt x="1524" y="14669"/>
                          <a:pt x="0" y="23813"/>
                        </a:cubicBezTo>
                        <a:close/>
                      </a:path>
                    </a:pathLst>
                  </a:custGeom>
                  <a:solidFill>
                    <a:srgbClr val="F58A5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39" name="任意多边形: 形状 12138"/>
                  <p:cNvSpPr/>
                  <p:nvPr/>
                </p:nvSpPr>
                <p:spPr>
                  <a:xfrm>
                    <a:off x="8594745" y="4873942"/>
                    <a:ext cx="372279" cy="63341"/>
                  </a:xfrm>
                  <a:custGeom>
                    <a:avLst/>
                    <a:gdLst>
                      <a:gd name="connsiteX0" fmla="*/ 1757 w 372279"/>
                      <a:gd name="connsiteY0" fmla="*/ 0 h 63341"/>
                      <a:gd name="connsiteX1" fmla="*/ 1757 w 372279"/>
                      <a:gd name="connsiteY1" fmla="*/ 62293 h 63341"/>
                      <a:gd name="connsiteX2" fmla="*/ 113580 w 372279"/>
                      <a:gd name="connsiteY2" fmla="*/ 61341 h 63341"/>
                      <a:gd name="connsiteX3" fmla="*/ 115295 w 372279"/>
                      <a:gd name="connsiteY3" fmla="*/ 62389 h 63341"/>
                      <a:gd name="connsiteX4" fmla="*/ 115390 w 372279"/>
                      <a:gd name="connsiteY4" fmla="*/ 62389 h 63341"/>
                      <a:gd name="connsiteX5" fmla="*/ 115962 w 372279"/>
                      <a:gd name="connsiteY5" fmla="*/ 62293 h 63341"/>
                      <a:gd name="connsiteX6" fmla="*/ 259979 w 372279"/>
                      <a:gd name="connsiteY6" fmla="*/ 61055 h 63341"/>
                      <a:gd name="connsiteX7" fmla="*/ 305223 w 372279"/>
                      <a:gd name="connsiteY7" fmla="*/ 6001 h 63341"/>
                      <a:gd name="connsiteX8" fmla="*/ 305223 w 372279"/>
                      <a:gd name="connsiteY8" fmla="*/ 59817 h 63341"/>
                      <a:gd name="connsiteX9" fmla="*/ 372279 w 372279"/>
                      <a:gd name="connsiteY9" fmla="*/ 59817 h 63341"/>
                      <a:gd name="connsiteX10" fmla="*/ 370374 w 372279"/>
                      <a:gd name="connsiteY10" fmla="*/ 61531 h 63341"/>
                      <a:gd name="connsiteX11" fmla="*/ 305223 w 372279"/>
                      <a:gd name="connsiteY11" fmla="*/ 61531 h 63341"/>
                      <a:gd name="connsiteX12" fmla="*/ 303318 w 372279"/>
                      <a:gd name="connsiteY12" fmla="*/ 59626 h 63341"/>
                      <a:gd name="connsiteX13" fmla="*/ 303318 w 372279"/>
                      <a:gd name="connsiteY13" fmla="*/ 10858 h 63341"/>
                      <a:gd name="connsiteX14" fmla="*/ 260836 w 372279"/>
                      <a:gd name="connsiteY14" fmla="*/ 62674 h 63341"/>
                      <a:gd name="connsiteX15" fmla="*/ 259313 w 372279"/>
                      <a:gd name="connsiteY15" fmla="*/ 63341 h 63341"/>
                      <a:gd name="connsiteX16" fmla="*/ 2328 w 372279"/>
                      <a:gd name="connsiteY16" fmla="*/ 63341 h 63341"/>
                      <a:gd name="connsiteX17" fmla="*/ 423 w 372279"/>
                      <a:gd name="connsiteY17" fmla="*/ 61436 h 63341"/>
                      <a:gd name="connsiteX18" fmla="*/ 423 w 372279"/>
                      <a:gd name="connsiteY18" fmla="*/ 13525 h 63341"/>
                      <a:gd name="connsiteX19" fmla="*/ 1757 w 372279"/>
                      <a:gd name="connsiteY19" fmla="*/ 0 h 633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</a:cxnLst>
                    <a:rect l="l" t="t" r="r" b="b"/>
                    <a:pathLst>
                      <a:path w="372279" h="63341">
                        <a:moveTo>
                          <a:pt x="1757" y="0"/>
                        </a:moveTo>
                        <a:cubicBezTo>
                          <a:pt x="1757" y="30575"/>
                          <a:pt x="1757" y="62293"/>
                          <a:pt x="1757" y="62293"/>
                        </a:cubicBezTo>
                        <a:lnTo>
                          <a:pt x="113580" y="61341"/>
                        </a:lnTo>
                        <a:cubicBezTo>
                          <a:pt x="113866" y="62008"/>
                          <a:pt x="114533" y="62389"/>
                          <a:pt x="115295" y="62389"/>
                        </a:cubicBezTo>
                        <a:cubicBezTo>
                          <a:pt x="115295" y="62389"/>
                          <a:pt x="115390" y="62389"/>
                          <a:pt x="115390" y="62389"/>
                        </a:cubicBezTo>
                        <a:cubicBezTo>
                          <a:pt x="115580" y="62389"/>
                          <a:pt x="115771" y="62389"/>
                          <a:pt x="115962" y="62293"/>
                        </a:cubicBezTo>
                        <a:lnTo>
                          <a:pt x="259979" y="61055"/>
                        </a:lnTo>
                        <a:lnTo>
                          <a:pt x="305223" y="6001"/>
                        </a:lnTo>
                        <a:lnTo>
                          <a:pt x="305223" y="59817"/>
                        </a:lnTo>
                        <a:lnTo>
                          <a:pt x="372279" y="59817"/>
                        </a:lnTo>
                        <a:cubicBezTo>
                          <a:pt x="372184" y="60769"/>
                          <a:pt x="371422" y="61531"/>
                          <a:pt x="370374" y="61531"/>
                        </a:cubicBezTo>
                        <a:lnTo>
                          <a:pt x="305223" y="61531"/>
                        </a:lnTo>
                        <a:cubicBezTo>
                          <a:pt x="304176" y="61531"/>
                          <a:pt x="303318" y="60674"/>
                          <a:pt x="303318" y="59626"/>
                        </a:cubicBezTo>
                        <a:lnTo>
                          <a:pt x="303318" y="10858"/>
                        </a:lnTo>
                        <a:lnTo>
                          <a:pt x="260836" y="62674"/>
                        </a:lnTo>
                        <a:cubicBezTo>
                          <a:pt x="260456" y="63055"/>
                          <a:pt x="259979" y="63341"/>
                          <a:pt x="259313" y="63341"/>
                        </a:cubicBezTo>
                        <a:lnTo>
                          <a:pt x="2328" y="63341"/>
                        </a:lnTo>
                        <a:cubicBezTo>
                          <a:pt x="1280" y="63341"/>
                          <a:pt x="423" y="62484"/>
                          <a:pt x="423" y="61436"/>
                        </a:cubicBezTo>
                        <a:cubicBezTo>
                          <a:pt x="423" y="61246"/>
                          <a:pt x="-529" y="42672"/>
                          <a:pt x="423" y="13525"/>
                        </a:cubicBezTo>
                        <a:cubicBezTo>
                          <a:pt x="614" y="8763"/>
                          <a:pt x="995" y="4286"/>
                          <a:pt x="1757" y="0"/>
                        </a:cubicBezTo>
                        <a:close/>
                      </a:path>
                    </a:pathLst>
                  </a:custGeom>
                  <a:solidFill>
                    <a:srgbClr val="1519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2140" name="图形 12092"/>
                <p:cNvGrpSpPr/>
                <p:nvPr/>
              </p:nvGrpSpPr>
              <p:grpSpPr>
                <a:xfrm>
                  <a:off x="8362032" y="2900289"/>
                  <a:ext cx="330768" cy="775121"/>
                  <a:chOff x="8362032" y="2900289"/>
                  <a:chExt cx="330768" cy="775121"/>
                </a:xfrm>
              </p:grpSpPr>
              <p:sp>
                <p:nvSpPr>
                  <p:cNvPr id="12141" name="任意多边形: 形状 12140"/>
                  <p:cNvSpPr/>
                  <p:nvPr/>
                </p:nvSpPr>
                <p:spPr>
                  <a:xfrm>
                    <a:off x="8418693" y="3094575"/>
                    <a:ext cx="270773" cy="580836"/>
                  </a:xfrm>
                  <a:custGeom>
                    <a:avLst/>
                    <a:gdLst>
                      <a:gd name="connsiteX0" fmla="*/ 270774 w 270773"/>
                      <a:gd name="connsiteY0" fmla="*/ 455487 h 580836"/>
                      <a:gd name="connsiteX1" fmla="*/ 220386 w 270773"/>
                      <a:gd name="connsiteY1" fmla="*/ 580074 h 580836"/>
                      <a:gd name="connsiteX2" fmla="*/ 220005 w 270773"/>
                      <a:gd name="connsiteY2" fmla="*/ 580836 h 580836"/>
                      <a:gd name="connsiteX3" fmla="*/ 81797 w 270773"/>
                      <a:gd name="connsiteY3" fmla="*/ 475490 h 580836"/>
                      <a:gd name="connsiteX4" fmla="*/ 10169 w 270773"/>
                      <a:gd name="connsiteY4" fmla="*/ 249652 h 580836"/>
                      <a:gd name="connsiteX5" fmla="*/ 11122 w 270773"/>
                      <a:gd name="connsiteY5" fmla="*/ 95442 h 580836"/>
                      <a:gd name="connsiteX6" fmla="*/ 13217 w 270773"/>
                      <a:gd name="connsiteY6" fmla="*/ 2 h 580836"/>
                      <a:gd name="connsiteX7" fmla="*/ 43793 w 270773"/>
                      <a:gd name="connsiteY7" fmla="*/ 35530 h 580836"/>
                      <a:gd name="connsiteX8" fmla="*/ 109896 w 270773"/>
                      <a:gd name="connsiteY8" fmla="*/ 111349 h 580836"/>
                      <a:gd name="connsiteX9" fmla="*/ 128279 w 270773"/>
                      <a:gd name="connsiteY9" fmla="*/ 225173 h 580836"/>
                      <a:gd name="connsiteX10" fmla="*/ 166189 w 270773"/>
                      <a:gd name="connsiteY10" fmla="*/ 370810 h 580836"/>
                      <a:gd name="connsiteX11" fmla="*/ 270774 w 270773"/>
                      <a:gd name="connsiteY11" fmla="*/ 455487 h 5808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270773" h="580836">
                        <a:moveTo>
                          <a:pt x="270774" y="455487"/>
                        </a:moveTo>
                        <a:cubicBezTo>
                          <a:pt x="268583" y="461679"/>
                          <a:pt x="233721" y="561405"/>
                          <a:pt x="220386" y="580074"/>
                        </a:cubicBezTo>
                        <a:lnTo>
                          <a:pt x="220005" y="580836"/>
                        </a:lnTo>
                        <a:cubicBezTo>
                          <a:pt x="171427" y="556738"/>
                          <a:pt x="116564" y="521876"/>
                          <a:pt x="81797" y="475490"/>
                        </a:cubicBezTo>
                        <a:cubicBezTo>
                          <a:pt x="7503" y="376334"/>
                          <a:pt x="10169" y="249652"/>
                          <a:pt x="10169" y="249652"/>
                        </a:cubicBezTo>
                        <a:cubicBezTo>
                          <a:pt x="10169" y="249652"/>
                          <a:pt x="26743" y="145067"/>
                          <a:pt x="11122" y="95442"/>
                        </a:cubicBezTo>
                        <a:cubicBezTo>
                          <a:pt x="-7261" y="28196"/>
                          <a:pt x="-213" y="2"/>
                          <a:pt x="13217" y="2"/>
                        </a:cubicBezTo>
                        <a:cubicBezTo>
                          <a:pt x="26648" y="2"/>
                          <a:pt x="29886" y="-855"/>
                          <a:pt x="43793" y="35530"/>
                        </a:cubicBezTo>
                        <a:cubicBezTo>
                          <a:pt x="59699" y="77154"/>
                          <a:pt x="76844" y="82012"/>
                          <a:pt x="109896" y="111349"/>
                        </a:cubicBezTo>
                        <a:cubicBezTo>
                          <a:pt x="142948" y="140686"/>
                          <a:pt x="128279" y="225173"/>
                          <a:pt x="128279" y="225173"/>
                        </a:cubicBezTo>
                        <a:cubicBezTo>
                          <a:pt x="128279" y="225173"/>
                          <a:pt x="122088" y="315755"/>
                          <a:pt x="166189" y="370810"/>
                        </a:cubicBezTo>
                        <a:cubicBezTo>
                          <a:pt x="200669" y="410529"/>
                          <a:pt x="237626" y="437390"/>
                          <a:pt x="270774" y="455487"/>
                        </a:cubicBezTo>
                        <a:close/>
                      </a:path>
                    </a:pathLst>
                  </a:custGeom>
                  <a:solidFill>
                    <a:srgbClr val="FAC6B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42" name="任意多边形: 形状 12141"/>
                  <p:cNvSpPr/>
                  <p:nvPr/>
                </p:nvSpPr>
                <p:spPr>
                  <a:xfrm rot="-645627">
                    <a:off x="8412282" y="2896913"/>
                    <a:ext cx="14668" cy="539677"/>
                  </a:xfrm>
                  <a:custGeom>
                    <a:avLst/>
                    <a:gdLst>
                      <a:gd name="connsiteX0" fmla="*/ 0 w 14668"/>
                      <a:gd name="connsiteY0" fmla="*/ 0 h 539677"/>
                      <a:gd name="connsiteX1" fmla="*/ 14668 w 14668"/>
                      <a:gd name="connsiteY1" fmla="*/ 0 h 539677"/>
                      <a:gd name="connsiteX2" fmla="*/ 14668 w 14668"/>
                      <a:gd name="connsiteY2" fmla="*/ 539677 h 539677"/>
                      <a:gd name="connsiteX3" fmla="*/ 0 w 14668"/>
                      <a:gd name="connsiteY3" fmla="*/ 539677 h 5396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668" h="539677">
                        <a:moveTo>
                          <a:pt x="0" y="0"/>
                        </a:moveTo>
                        <a:lnTo>
                          <a:pt x="14668" y="0"/>
                        </a:lnTo>
                        <a:lnTo>
                          <a:pt x="14668" y="539677"/>
                        </a:lnTo>
                        <a:lnTo>
                          <a:pt x="0" y="539677"/>
                        </a:lnTo>
                        <a:close/>
                      </a:path>
                    </a:pathLst>
                  </a:custGeom>
                  <a:solidFill>
                    <a:srgbClr val="EF482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2143" name="图形 12092"/>
                  <p:cNvGrpSpPr/>
                  <p:nvPr/>
                </p:nvGrpSpPr>
                <p:grpSpPr>
                  <a:xfrm>
                    <a:off x="8363901" y="3188841"/>
                    <a:ext cx="137084" cy="156528"/>
                    <a:chOff x="8363901" y="3188841"/>
                    <a:chExt cx="137084" cy="156528"/>
                  </a:xfrm>
                </p:grpSpPr>
                <p:sp>
                  <p:nvSpPr>
                    <p:cNvPr id="12144" name="任意多边形: 形状 12143"/>
                    <p:cNvSpPr/>
                    <p:nvPr/>
                  </p:nvSpPr>
                  <p:spPr>
                    <a:xfrm>
                      <a:off x="8365902" y="3190934"/>
                      <a:ext cx="133240" cy="152508"/>
                    </a:xfrm>
                    <a:custGeom>
                      <a:avLst/>
                      <a:gdLst>
                        <a:gd name="connsiteX0" fmla="*/ 51054 w 133240"/>
                        <a:gd name="connsiteY0" fmla="*/ 100906 h 152508"/>
                        <a:gd name="connsiteX1" fmla="*/ 129064 w 133240"/>
                        <a:gd name="connsiteY1" fmla="*/ 123861 h 152508"/>
                        <a:gd name="connsiteX2" fmla="*/ 56579 w 133240"/>
                        <a:gd name="connsiteY2" fmla="*/ 152340 h 152508"/>
                        <a:gd name="connsiteX3" fmla="*/ 0 w 133240"/>
                        <a:gd name="connsiteY3" fmla="*/ 72521 h 152508"/>
                        <a:gd name="connsiteX4" fmla="*/ 70390 w 133240"/>
                        <a:gd name="connsiteY4" fmla="*/ 36 h 152508"/>
                        <a:gd name="connsiteX5" fmla="*/ 132779 w 133240"/>
                        <a:gd name="connsiteY5" fmla="*/ 25753 h 152508"/>
                        <a:gd name="connsiteX6" fmla="*/ 51054 w 133240"/>
                        <a:gd name="connsiteY6" fmla="*/ 49661 h 152508"/>
                        <a:gd name="connsiteX7" fmla="*/ 131826 w 133240"/>
                        <a:gd name="connsiteY7" fmla="*/ 76236 h 152508"/>
                        <a:gd name="connsiteX8" fmla="*/ 51054 w 133240"/>
                        <a:gd name="connsiteY8" fmla="*/ 100906 h 15250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133240" h="152508">
                          <a:moveTo>
                            <a:pt x="51054" y="100906"/>
                          </a:moveTo>
                          <a:cubicBezTo>
                            <a:pt x="131826" y="97191"/>
                            <a:pt x="128111" y="116526"/>
                            <a:pt x="129064" y="123861"/>
                          </a:cubicBezTo>
                          <a:cubicBezTo>
                            <a:pt x="130016" y="131195"/>
                            <a:pt x="109157" y="154722"/>
                            <a:pt x="56579" y="152340"/>
                          </a:cubicBezTo>
                          <a:cubicBezTo>
                            <a:pt x="4000" y="149864"/>
                            <a:pt x="0" y="111669"/>
                            <a:pt x="0" y="72521"/>
                          </a:cubicBezTo>
                          <a:cubicBezTo>
                            <a:pt x="0" y="42231"/>
                            <a:pt x="17145" y="893"/>
                            <a:pt x="70390" y="36"/>
                          </a:cubicBezTo>
                          <a:cubicBezTo>
                            <a:pt x="123634" y="-917"/>
                            <a:pt x="131921" y="17466"/>
                            <a:pt x="132779" y="25753"/>
                          </a:cubicBezTo>
                          <a:cubicBezTo>
                            <a:pt x="133731" y="34040"/>
                            <a:pt x="140113" y="50518"/>
                            <a:pt x="51054" y="49661"/>
                          </a:cubicBezTo>
                          <a:cubicBezTo>
                            <a:pt x="51054" y="49661"/>
                            <a:pt x="131826" y="46899"/>
                            <a:pt x="131826" y="76236"/>
                          </a:cubicBezTo>
                          <a:cubicBezTo>
                            <a:pt x="131826" y="105477"/>
                            <a:pt x="51054" y="100906"/>
                            <a:pt x="51054" y="100906"/>
                          </a:cubicBezTo>
                          <a:close/>
                        </a:path>
                      </a:pathLst>
                    </a:custGeom>
                    <a:solidFill>
                      <a:srgbClr val="FAC6BA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145" name="任意多边形: 形状 12144"/>
                    <p:cNvSpPr/>
                    <p:nvPr/>
                  </p:nvSpPr>
                  <p:spPr>
                    <a:xfrm>
                      <a:off x="8363901" y="3188841"/>
                      <a:ext cx="137084" cy="156528"/>
                    </a:xfrm>
                    <a:custGeom>
                      <a:avLst/>
                      <a:gdLst>
                        <a:gd name="connsiteX0" fmla="*/ 66104 w 137084"/>
                        <a:gd name="connsiteY0" fmla="*/ 156529 h 156528"/>
                        <a:gd name="connsiteX1" fmla="*/ 58484 w 137084"/>
                        <a:gd name="connsiteY1" fmla="*/ 156338 h 156528"/>
                        <a:gd name="connsiteX2" fmla="*/ 0 w 137084"/>
                        <a:gd name="connsiteY2" fmla="*/ 74519 h 156528"/>
                        <a:gd name="connsiteX3" fmla="*/ 72295 w 137084"/>
                        <a:gd name="connsiteY3" fmla="*/ 33 h 156528"/>
                        <a:gd name="connsiteX4" fmla="*/ 136684 w 137084"/>
                        <a:gd name="connsiteY4" fmla="*/ 27465 h 156528"/>
                        <a:gd name="connsiteX5" fmla="*/ 136779 w 137084"/>
                        <a:gd name="connsiteY5" fmla="*/ 28608 h 156528"/>
                        <a:gd name="connsiteX6" fmla="*/ 134112 w 137084"/>
                        <a:gd name="connsiteY6" fmla="*/ 40514 h 156528"/>
                        <a:gd name="connsiteX7" fmla="*/ 95631 w 137084"/>
                        <a:gd name="connsiteY7" fmla="*/ 52230 h 156528"/>
                        <a:gd name="connsiteX8" fmla="*/ 135731 w 137084"/>
                        <a:gd name="connsiteY8" fmla="*/ 78233 h 156528"/>
                        <a:gd name="connsiteX9" fmla="*/ 101441 w 137084"/>
                        <a:gd name="connsiteY9" fmla="*/ 102427 h 156528"/>
                        <a:gd name="connsiteX10" fmla="*/ 132779 w 137084"/>
                        <a:gd name="connsiteY10" fmla="*/ 124430 h 156528"/>
                        <a:gd name="connsiteX11" fmla="*/ 132874 w 137084"/>
                        <a:gd name="connsiteY11" fmla="*/ 125763 h 156528"/>
                        <a:gd name="connsiteX12" fmla="*/ 128207 w 137084"/>
                        <a:gd name="connsiteY12" fmla="*/ 135860 h 156528"/>
                        <a:gd name="connsiteX13" fmla="*/ 66104 w 137084"/>
                        <a:gd name="connsiteY13" fmla="*/ 156529 h 156528"/>
                        <a:gd name="connsiteX14" fmla="*/ 76105 w 137084"/>
                        <a:gd name="connsiteY14" fmla="*/ 3938 h 156528"/>
                        <a:gd name="connsiteX15" fmla="*/ 72390 w 137084"/>
                        <a:gd name="connsiteY15" fmla="*/ 3938 h 156528"/>
                        <a:gd name="connsiteX16" fmla="*/ 3906 w 137084"/>
                        <a:gd name="connsiteY16" fmla="*/ 74519 h 156528"/>
                        <a:gd name="connsiteX17" fmla="*/ 58674 w 137084"/>
                        <a:gd name="connsiteY17" fmla="*/ 152433 h 156528"/>
                        <a:gd name="connsiteX18" fmla="*/ 66104 w 137084"/>
                        <a:gd name="connsiteY18" fmla="*/ 152624 h 156528"/>
                        <a:gd name="connsiteX19" fmla="*/ 125540 w 137084"/>
                        <a:gd name="connsiteY19" fmla="*/ 133288 h 156528"/>
                        <a:gd name="connsiteX20" fmla="*/ 129254 w 137084"/>
                        <a:gd name="connsiteY20" fmla="*/ 126239 h 156528"/>
                        <a:gd name="connsiteX21" fmla="*/ 129064 w 137084"/>
                        <a:gd name="connsiteY21" fmla="*/ 124715 h 156528"/>
                        <a:gd name="connsiteX22" fmla="*/ 82011 w 137084"/>
                        <a:gd name="connsiteY22" fmla="*/ 104713 h 156528"/>
                        <a:gd name="connsiteX23" fmla="*/ 64675 w 137084"/>
                        <a:gd name="connsiteY23" fmla="*/ 105284 h 156528"/>
                        <a:gd name="connsiteX24" fmla="*/ 53054 w 137084"/>
                        <a:gd name="connsiteY24" fmla="*/ 104999 h 156528"/>
                        <a:gd name="connsiteX25" fmla="*/ 51245 w 137084"/>
                        <a:gd name="connsiteY25" fmla="*/ 103094 h 156528"/>
                        <a:gd name="connsiteX26" fmla="*/ 53150 w 137084"/>
                        <a:gd name="connsiteY26" fmla="*/ 101189 h 156528"/>
                        <a:gd name="connsiteX27" fmla="*/ 82201 w 137084"/>
                        <a:gd name="connsiteY27" fmla="*/ 100903 h 156528"/>
                        <a:gd name="connsiteX28" fmla="*/ 132017 w 137084"/>
                        <a:gd name="connsiteY28" fmla="*/ 78329 h 156528"/>
                        <a:gd name="connsiteX29" fmla="*/ 65247 w 137084"/>
                        <a:gd name="connsiteY29" fmla="*/ 53659 h 156528"/>
                        <a:gd name="connsiteX30" fmla="*/ 53150 w 137084"/>
                        <a:gd name="connsiteY30" fmla="*/ 53659 h 156528"/>
                        <a:gd name="connsiteX31" fmla="*/ 51245 w 137084"/>
                        <a:gd name="connsiteY31" fmla="*/ 51754 h 156528"/>
                        <a:gd name="connsiteX32" fmla="*/ 53150 w 137084"/>
                        <a:gd name="connsiteY32" fmla="*/ 49754 h 156528"/>
                        <a:gd name="connsiteX33" fmla="*/ 65342 w 137084"/>
                        <a:gd name="connsiteY33" fmla="*/ 49754 h 156528"/>
                        <a:gd name="connsiteX34" fmla="*/ 131350 w 137084"/>
                        <a:gd name="connsiteY34" fmla="*/ 38038 h 156528"/>
                        <a:gd name="connsiteX35" fmla="*/ 133065 w 137084"/>
                        <a:gd name="connsiteY35" fmla="*/ 29180 h 156528"/>
                        <a:gd name="connsiteX36" fmla="*/ 132874 w 137084"/>
                        <a:gd name="connsiteY36" fmla="*/ 27941 h 156528"/>
                        <a:gd name="connsiteX37" fmla="*/ 76105 w 137084"/>
                        <a:gd name="connsiteY37" fmla="*/ 3938 h 15652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</a:cxnLst>
                      <a:rect l="l" t="t" r="r" b="b"/>
                      <a:pathLst>
                        <a:path w="137084" h="156528">
                          <a:moveTo>
                            <a:pt x="66104" y="156529"/>
                          </a:moveTo>
                          <a:cubicBezTo>
                            <a:pt x="63628" y="156529"/>
                            <a:pt x="61151" y="156434"/>
                            <a:pt x="58484" y="156338"/>
                          </a:cubicBezTo>
                          <a:cubicBezTo>
                            <a:pt x="4572" y="153862"/>
                            <a:pt x="0" y="114524"/>
                            <a:pt x="0" y="74519"/>
                          </a:cubicBezTo>
                          <a:cubicBezTo>
                            <a:pt x="0" y="47372"/>
                            <a:pt x="15240" y="1081"/>
                            <a:pt x="72295" y="33"/>
                          </a:cubicBezTo>
                          <a:cubicBezTo>
                            <a:pt x="127731" y="-919"/>
                            <a:pt x="135731" y="18988"/>
                            <a:pt x="136684" y="27465"/>
                          </a:cubicBezTo>
                          <a:lnTo>
                            <a:pt x="136779" y="28608"/>
                          </a:lnTo>
                          <a:cubicBezTo>
                            <a:pt x="137160" y="31656"/>
                            <a:pt x="137827" y="36228"/>
                            <a:pt x="134112" y="40514"/>
                          </a:cubicBezTo>
                          <a:cubicBezTo>
                            <a:pt x="128874" y="46515"/>
                            <a:pt x="116491" y="50325"/>
                            <a:pt x="95631" y="52230"/>
                          </a:cubicBezTo>
                          <a:cubicBezTo>
                            <a:pt x="116396" y="55564"/>
                            <a:pt x="135731" y="62803"/>
                            <a:pt x="135731" y="78233"/>
                          </a:cubicBezTo>
                          <a:cubicBezTo>
                            <a:pt x="135731" y="90140"/>
                            <a:pt x="124016" y="98331"/>
                            <a:pt x="101441" y="102427"/>
                          </a:cubicBezTo>
                          <a:cubicBezTo>
                            <a:pt x="131445" y="106713"/>
                            <a:pt x="132302" y="117953"/>
                            <a:pt x="132779" y="124430"/>
                          </a:cubicBezTo>
                          <a:cubicBezTo>
                            <a:pt x="132779" y="124906"/>
                            <a:pt x="132874" y="125382"/>
                            <a:pt x="132874" y="125763"/>
                          </a:cubicBezTo>
                          <a:cubicBezTo>
                            <a:pt x="133255" y="128525"/>
                            <a:pt x="131540" y="132145"/>
                            <a:pt x="128207" y="135860"/>
                          </a:cubicBezTo>
                          <a:cubicBezTo>
                            <a:pt x="124111" y="140717"/>
                            <a:pt x="106966" y="156529"/>
                            <a:pt x="66104" y="156529"/>
                          </a:cubicBezTo>
                          <a:close/>
                          <a:moveTo>
                            <a:pt x="76105" y="3938"/>
                          </a:moveTo>
                          <a:cubicBezTo>
                            <a:pt x="74867" y="3938"/>
                            <a:pt x="73629" y="3938"/>
                            <a:pt x="72390" y="3938"/>
                          </a:cubicBezTo>
                          <a:cubicBezTo>
                            <a:pt x="21813" y="4796"/>
                            <a:pt x="3906" y="42515"/>
                            <a:pt x="3906" y="74519"/>
                          </a:cubicBezTo>
                          <a:cubicBezTo>
                            <a:pt x="3906" y="114238"/>
                            <a:pt x="8097" y="150052"/>
                            <a:pt x="58674" y="152433"/>
                          </a:cubicBezTo>
                          <a:cubicBezTo>
                            <a:pt x="61246" y="152528"/>
                            <a:pt x="63722" y="152624"/>
                            <a:pt x="66104" y="152624"/>
                          </a:cubicBezTo>
                          <a:cubicBezTo>
                            <a:pt x="105346" y="152624"/>
                            <a:pt x="121444" y="137765"/>
                            <a:pt x="125540" y="133288"/>
                          </a:cubicBezTo>
                          <a:cubicBezTo>
                            <a:pt x="128302" y="130145"/>
                            <a:pt x="129350" y="127478"/>
                            <a:pt x="129254" y="126239"/>
                          </a:cubicBezTo>
                          <a:cubicBezTo>
                            <a:pt x="129159" y="125763"/>
                            <a:pt x="129159" y="125287"/>
                            <a:pt x="129064" y="124715"/>
                          </a:cubicBezTo>
                          <a:cubicBezTo>
                            <a:pt x="128588" y="118238"/>
                            <a:pt x="127635" y="106237"/>
                            <a:pt x="82011" y="104713"/>
                          </a:cubicBezTo>
                          <a:cubicBezTo>
                            <a:pt x="76581" y="105094"/>
                            <a:pt x="70676" y="105284"/>
                            <a:pt x="64675" y="105284"/>
                          </a:cubicBezTo>
                          <a:cubicBezTo>
                            <a:pt x="57721" y="105284"/>
                            <a:pt x="53245" y="104999"/>
                            <a:pt x="53054" y="104999"/>
                          </a:cubicBezTo>
                          <a:cubicBezTo>
                            <a:pt x="52007" y="104903"/>
                            <a:pt x="51245" y="104046"/>
                            <a:pt x="51245" y="103094"/>
                          </a:cubicBezTo>
                          <a:cubicBezTo>
                            <a:pt x="51245" y="102141"/>
                            <a:pt x="52102" y="101189"/>
                            <a:pt x="53150" y="101189"/>
                          </a:cubicBezTo>
                          <a:cubicBezTo>
                            <a:pt x="64008" y="100712"/>
                            <a:pt x="73914" y="100617"/>
                            <a:pt x="82201" y="100903"/>
                          </a:cubicBezTo>
                          <a:cubicBezTo>
                            <a:pt x="100679" y="99665"/>
                            <a:pt x="132017" y="95093"/>
                            <a:pt x="132017" y="78329"/>
                          </a:cubicBezTo>
                          <a:cubicBezTo>
                            <a:pt x="132017" y="57564"/>
                            <a:pt x="85344" y="54135"/>
                            <a:pt x="65247" y="53659"/>
                          </a:cubicBezTo>
                          <a:cubicBezTo>
                            <a:pt x="61532" y="53659"/>
                            <a:pt x="57436" y="53659"/>
                            <a:pt x="53150" y="53659"/>
                          </a:cubicBezTo>
                          <a:cubicBezTo>
                            <a:pt x="52102" y="53659"/>
                            <a:pt x="51245" y="52802"/>
                            <a:pt x="51245" y="51754"/>
                          </a:cubicBezTo>
                          <a:cubicBezTo>
                            <a:pt x="51245" y="50706"/>
                            <a:pt x="52102" y="49849"/>
                            <a:pt x="53150" y="49754"/>
                          </a:cubicBezTo>
                          <a:cubicBezTo>
                            <a:pt x="53150" y="49754"/>
                            <a:pt x="58008" y="49563"/>
                            <a:pt x="65342" y="49754"/>
                          </a:cubicBezTo>
                          <a:cubicBezTo>
                            <a:pt x="102680" y="49468"/>
                            <a:pt x="124968" y="45467"/>
                            <a:pt x="131350" y="38038"/>
                          </a:cubicBezTo>
                          <a:cubicBezTo>
                            <a:pt x="133921" y="35085"/>
                            <a:pt x="133541" y="32132"/>
                            <a:pt x="133065" y="29180"/>
                          </a:cubicBezTo>
                          <a:lnTo>
                            <a:pt x="132874" y="27941"/>
                          </a:lnTo>
                          <a:cubicBezTo>
                            <a:pt x="132017" y="20702"/>
                            <a:pt x="124873" y="3938"/>
                            <a:pt x="76105" y="3938"/>
                          </a:cubicBez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2146" name="任意多边形: 形状 12145"/>
                  <p:cNvSpPr/>
                  <p:nvPr/>
                </p:nvSpPr>
                <p:spPr>
                  <a:xfrm>
                    <a:off x="8429624" y="3092481"/>
                    <a:ext cx="263175" cy="461581"/>
                  </a:xfrm>
                  <a:custGeom>
                    <a:avLst/>
                    <a:gdLst>
                      <a:gd name="connsiteX0" fmla="*/ 263176 w 263175"/>
                      <a:gd name="connsiteY0" fmla="*/ 457391 h 461581"/>
                      <a:gd name="connsiteX1" fmla="*/ 154210 w 263175"/>
                      <a:gd name="connsiteY1" fmla="*/ 370808 h 461581"/>
                      <a:gd name="connsiteX2" fmla="*/ 120301 w 263175"/>
                      <a:gd name="connsiteY2" fmla="*/ 201835 h 461581"/>
                      <a:gd name="connsiteX3" fmla="*/ 120491 w 263175"/>
                      <a:gd name="connsiteY3" fmla="*/ 192024 h 461581"/>
                      <a:gd name="connsiteX4" fmla="*/ 96108 w 263175"/>
                      <a:gd name="connsiteY4" fmla="*/ 108966 h 461581"/>
                      <a:gd name="connsiteX5" fmla="*/ 72485 w 263175"/>
                      <a:gd name="connsiteY5" fmla="*/ 88678 h 461581"/>
                      <a:gd name="connsiteX6" fmla="*/ 39529 w 263175"/>
                      <a:gd name="connsiteY6" fmla="*/ 50768 h 461581"/>
                      <a:gd name="connsiteX7" fmla="*/ 1905 w 263175"/>
                      <a:gd name="connsiteY7" fmla="*/ 0 h 461581"/>
                      <a:gd name="connsiteX8" fmla="*/ 0 w 263175"/>
                      <a:gd name="connsiteY8" fmla="*/ 1905 h 461581"/>
                      <a:gd name="connsiteX9" fmla="*/ 1905 w 263175"/>
                      <a:gd name="connsiteY9" fmla="*/ 3810 h 461581"/>
                      <a:gd name="connsiteX10" fmla="*/ 35909 w 263175"/>
                      <a:gd name="connsiteY10" fmla="*/ 52197 h 461581"/>
                      <a:gd name="connsiteX11" fmla="*/ 70104 w 263175"/>
                      <a:gd name="connsiteY11" fmla="*/ 91726 h 461581"/>
                      <a:gd name="connsiteX12" fmla="*/ 93155 w 263175"/>
                      <a:gd name="connsiteY12" fmla="*/ 111538 h 461581"/>
                      <a:gd name="connsiteX13" fmla="*/ 116491 w 263175"/>
                      <a:gd name="connsiteY13" fmla="*/ 191834 h 461581"/>
                      <a:gd name="connsiteX14" fmla="*/ 116300 w 263175"/>
                      <a:gd name="connsiteY14" fmla="*/ 201644 h 461581"/>
                      <a:gd name="connsiteX15" fmla="*/ 150781 w 263175"/>
                      <a:gd name="connsiteY15" fmla="*/ 372904 h 461581"/>
                      <a:gd name="connsiteX16" fmla="*/ 262985 w 263175"/>
                      <a:gd name="connsiteY16" fmla="*/ 461582 h 461581"/>
                      <a:gd name="connsiteX17" fmla="*/ 262985 w 263175"/>
                      <a:gd name="connsiteY17" fmla="*/ 457391 h 4615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263175" h="461581">
                        <a:moveTo>
                          <a:pt x="263176" y="457391"/>
                        </a:moveTo>
                        <a:cubicBezTo>
                          <a:pt x="220980" y="435674"/>
                          <a:pt x="176403" y="405003"/>
                          <a:pt x="154210" y="370808"/>
                        </a:cubicBezTo>
                        <a:cubicBezTo>
                          <a:pt x="117729" y="314706"/>
                          <a:pt x="119253" y="249460"/>
                          <a:pt x="120301" y="201835"/>
                        </a:cubicBezTo>
                        <a:cubicBezTo>
                          <a:pt x="120396" y="198501"/>
                          <a:pt x="120491" y="195167"/>
                          <a:pt x="120491" y="192024"/>
                        </a:cubicBezTo>
                        <a:cubicBezTo>
                          <a:pt x="121444" y="144399"/>
                          <a:pt x="118015" y="132779"/>
                          <a:pt x="96108" y="108966"/>
                        </a:cubicBezTo>
                        <a:cubicBezTo>
                          <a:pt x="88297" y="100394"/>
                          <a:pt x="80200" y="94488"/>
                          <a:pt x="72485" y="88678"/>
                        </a:cubicBezTo>
                        <a:cubicBezTo>
                          <a:pt x="59055" y="78676"/>
                          <a:pt x="47530" y="70104"/>
                          <a:pt x="39529" y="50768"/>
                        </a:cubicBezTo>
                        <a:cubicBezTo>
                          <a:pt x="21812" y="7715"/>
                          <a:pt x="17431" y="0"/>
                          <a:pt x="1905" y="0"/>
                        </a:cubicBezTo>
                        <a:cubicBezTo>
                          <a:pt x="858" y="0"/>
                          <a:pt x="0" y="857"/>
                          <a:pt x="0" y="1905"/>
                        </a:cubicBezTo>
                        <a:cubicBezTo>
                          <a:pt x="0" y="2953"/>
                          <a:pt x="858" y="3810"/>
                          <a:pt x="1905" y="3810"/>
                        </a:cubicBezTo>
                        <a:cubicBezTo>
                          <a:pt x="14383" y="3810"/>
                          <a:pt x="18192" y="9239"/>
                          <a:pt x="35909" y="52197"/>
                        </a:cubicBezTo>
                        <a:cubicBezTo>
                          <a:pt x="44291" y="72485"/>
                          <a:pt x="56769" y="81820"/>
                          <a:pt x="70104" y="91726"/>
                        </a:cubicBezTo>
                        <a:cubicBezTo>
                          <a:pt x="77724" y="97346"/>
                          <a:pt x="85534" y="103251"/>
                          <a:pt x="93155" y="111538"/>
                        </a:cubicBezTo>
                        <a:cubicBezTo>
                          <a:pt x="114109" y="134303"/>
                          <a:pt x="117443" y="145637"/>
                          <a:pt x="116491" y="191834"/>
                        </a:cubicBezTo>
                        <a:cubicBezTo>
                          <a:pt x="116395" y="194977"/>
                          <a:pt x="116395" y="198215"/>
                          <a:pt x="116300" y="201644"/>
                        </a:cubicBezTo>
                        <a:cubicBezTo>
                          <a:pt x="115158" y="249841"/>
                          <a:pt x="113633" y="315754"/>
                          <a:pt x="150781" y="372904"/>
                        </a:cubicBezTo>
                        <a:cubicBezTo>
                          <a:pt x="173641" y="408051"/>
                          <a:pt x="219742" y="439579"/>
                          <a:pt x="262985" y="461582"/>
                        </a:cubicBezTo>
                        <a:lnTo>
                          <a:pt x="262985" y="457391"/>
                        </a:lnTo>
                        <a:close/>
                      </a:path>
                    </a:pathLst>
                  </a:custGeom>
                  <a:solidFill>
                    <a:srgbClr val="1519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2147" name="任意多边形: 形状 12146"/>
                <p:cNvSpPr/>
                <p:nvPr/>
              </p:nvSpPr>
              <p:spPr>
                <a:xfrm>
                  <a:off x="8362091" y="3330796"/>
                  <a:ext cx="418623" cy="304990"/>
                </a:xfrm>
                <a:custGeom>
                  <a:avLst/>
                  <a:gdLst>
                    <a:gd name="connsiteX0" fmla="*/ 418624 w 418623"/>
                    <a:gd name="connsiteY0" fmla="*/ 176308 h 304990"/>
                    <a:gd name="connsiteX1" fmla="*/ 263938 w 418623"/>
                    <a:gd name="connsiteY1" fmla="*/ 165259 h 304990"/>
                    <a:gd name="connsiteX2" fmla="*/ 208884 w 418623"/>
                    <a:gd name="connsiteY2" fmla="*/ 0 h 304990"/>
                    <a:gd name="connsiteX3" fmla="*/ 0 w 418623"/>
                    <a:gd name="connsiteY3" fmla="*/ 22003 h 304990"/>
                    <a:gd name="connsiteX4" fmla="*/ 175451 w 418623"/>
                    <a:gd name="connsiteY4" fmla="*/ 304991 h 304990"/>
                    <a:gd name="connsiteX5" fmla="*/ 165354 w 418623"/>
                    <a:gd name="connsiteY5" fmla="*/ 256318 h 304990"/>
                    <a:gd name="connsiteX6" fmla="*/ 134208 w 418623"/>
                    <a:gd name="connsiteY6" fmla="*/ 178308 h 304990"/>
                    <a:gd name="connsiteX7" fmla="*/ 146018 w 418623"/>
                    <a:gd name="connsiteY7" fmla="*/ 174593 h 304990"/>
                    <a:gd name="connsiteX8" fmla="*/ 218027 w 418623"/>
                    <a:gd name="connsiteY8" fmla="*/ 212217 h 304990"/>
                    <a:gd name="connsiteX9" fmla="*/ 256127 w 418623"/>
                    <a:gd name="connsiteY9" fmla="*/ 256889 h 304990"/>
                    <a:gd name="connsiteX10" fmla="*/ 273272 w 418623"/>
                    <a:gd name="connsiteY10" fmla="*/ 255270 h 304990"/>
                    <a:gd name="connsiteX11" fmla="*/ 418624 w 418623"/>
                    <a:gd name="connsiteY11" fmla="*/ 176308 h 3049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18623" h="304990">
                      <a:moveTo>
                        <a:pt x="418624" y="176308"/>
                      </a:moveTo>
                      <a:cubicBezTo>
                        <a:pt x="418624" y="176308"/>
                        <a:pt x="304134" y="200311"/>
                        <a:pt x="263938" y="165259"/>
                      </a:cubicBezTo>
                      <a:cubicBezTo>
                        <a:pt x="223743" y="130207"/>
                        <a:pt x="204311" y="97822"/>
                        <a:pt x="208884" y="0"/>
                      </a:cubicBezTo>
                      <a:cubicBezTo>
                        <a:pt x="3810" y="20098"/>
                        <a:pt x="0" y="22003"/>
                        <a:pt x="0" y="22003"/>
                      </a:cubicBezTo>
                      <a:cubicBezTo>
                        <a:pt x="0" y="22003"/>
                        <a:pt x="58388" y="257937"/>
                        <a:pt x="175451" y="304991"/>
                      </a:cubicBezTo>
                      <a:cubicBezTo>
                        <a:pt x="171260" y="284702"/>
                        <a:pt x="167640" y="262128"/>
                        <a:pt x="165354" y="256318"/>
                      </a:cubicBezTo>
                      <a:cubicBezTo>
                        <a:pt x="140494" y="191548"/>
                        <a:pt x="134208" y="178308"/>
                        <a:pt x="134208" y="178308"/>
                      </a:cubicBezTo>
                      <a:lnTo>
                        <a:pt x="146018" y="174593"/>
                      </a:lnTo>
                      <a:cubicBezTo>
                        <a:pt x="146018" y="174593"/>
                        <a:pt x="183452" y="184213"/>
                        <a:pt x="218027" y="212217"/>
                      </a:cubicBezTo>
                      <a:cubicBezTo>
                        <a:pt x="247650" y="236220"/>
                        <a:pt x="256127" y="256889"/>
                        <a:pt x="256127" y="256889"/>
                      </a:cubicBezTo>
                      <a:lnTo>
                        <a:pt x="273272" y="255270"/>
                      </a:lnTo>
                      <a:lnTo>
                        <a:pt x="418624" y="176308"/>
                      </a:lnTo>
                      <a:close/>
                    </a:path>
                  </a:pathLst>
                </a:custGeom>
                <a:solidFill>
                  <a:srgbClr val="FBDD8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12148" name="图形 12092"/>
                <p:cNvGrpSpPr/>
                <p:nvPr/>
              </p:nvGrpSpPr>
              <p:grpSpPr>
                <a:xfrm>
                  <a:off x="8496299" y="2977258"/>
                  <a:ext cx="628263" cy="1379666"/>
                  <a:chOff x="8496299" y="2977258"/>
                  <a:chExt cx="628263" cy="1379666"/>
                </a:xfrm>
              </p:grpSpPr>
              <p:grpSp>
                <p:nvGrpSpPr>
                  <p:cNvPr id="12149" name="图形 12092"/>
                  <p:cNvGrpSpPr/>
                  <p:nvPr/>
                </p:nvGrpSpPr>
                <p:grpSpPr>
                  <a:xfrm>
                    <a:off x="8496299" y="2977258"/>
                    <a:ext cx="628263" cy="1377761"/>
                    <a:chOff x="8496299" y="2977258"/>
                    <a:chExt cx="628263" cy="1377761"/>
                  </a:xfrm>
                </p:grpSpPr>
                <p:sp>
                  <p:nvSpPr>
                    <p:cNvPr id="12150" name="任意多边形: 形状 12149"/>
                    <p:cNvSpPr/>
                    <p:nvPr/>
                  </p:nvSpPr>
                  <p:spPr>
                    <a:xfrm>
                      <a:off x="8637269" y="3732728"/>
                      <a:ext cx="69246" cy="28979"/>
                    </a:xfrm>
                    <a:custGeom>
                      <a:avLst/>
                      <a:gdLst>
                        <a:gd name="connsiteX0" fmla="*/ 69247 w 69246"/>
                        <a:gd name="connsiteY0" fmla="*/ 28979 h 28979"/>
                        <a:gd name="connsiteX1" fmla="*/ 0 w 69246"/>
                        <a:gd name="connsiteY1" fmla="*/ 2881 h 28979"/>
                        <a:gd name="connsiteX2" fmla="*/ 69247 w 69246"/>
                        <a:gd name="connsiteY2" fmla="*/ 28979 h 2897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69246" h="28979">
                          <a:moveTo>
                            <a:pt x="69247" y="28979"/>
                          </a:moveTo>
                          <a:cubicBezTo>
                            <a:pt x="51625" y="16883"/>
                            <a:pt x="12573" y="-7692"/>
                            <a:pt x="0" y="2881"/>
                          </a:cubicBezTo>
                          <a:cubicBezTo>
                            <a:pt x="14288" y="-9787"/>
                            <a:pt x="61056" y="23074"/>
                            <a:pt x="69247" y="28979"/>
                          </a:cubicBezTo>
                          <a:close/>
                        </a:path>
                      </a:pathLst>
                    </a:custGeom>
                    <a:solidFill>
                      <a:srgbClr val="78CCD3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151" name="任意多边形: 形状 12150"/>
                    <p:cNvSpPr/>
                    <p:nvPr/>
                  </p:nvSpPr>
                  <p:spPr>
                    <a:xfrm>
                      <a:off x="8662186" y="3699319"/>
                      <a:ext cx="42044" cy="60293"/>
                    </a:xfrm>
                    <a:custGeom>
                      <a:avLst/>
                      <a:gdLst>
                        <a:gd name="connsiteX0" fmla="*/ 4325 w 42044"/>
                        <a:gd name="connsiteY0" fmla="*/ 0 h 60293"/>
                        <a:gd name="connsiteX1" fmla="*/ 42044 w 42044"/>
                        <a:gd name="connsiteY1" fmla="*/ 60293 h 60293"/>
                        <a:gd name="connsiteX2" fmla="*/ 2515 w 42044"/>
                        <a:gd name="connsiteY2" fmla="*/ 1810 h 60293"/>
                        <a:gd name="connsiteX3" fmla="*/ 4325 w 42044"/>
                        <a:gd name="connsiteY3" fmla="*/ 0 h 6029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42044" h="60293">
                          <a:moveTo>
                            <a:pt x="4325" y="0"/>
                          </a:moveTo>
                          <a:cubicBezTo>
                            <a:pt x="-8915" y="13525"/>
                            <a:pt x="29947" y="49625"/>
                            <a:pt x="42044" y="60293"/>
                          </a:cubicBezTo>
                          <a:cubicBezTo>
                            <a:pt x="23851" y="45720"/>
                            <a:pt x="-9391" y="16192"/>
                            <a:pt x="2515" y="1810"/>
                          </a:cubicBezTo>
                          <a:cubicBezTo>
                            <a:pt x="3087" y="1143"/>
                            <a:pt x="3658" y="476"/>
                            <a:pt x="4325" y="0"/>
                          </a:cubicBezTo>
                          <a:close/>
                        </a:path>
                      </a:pathLst>
                    </a:custGeom>
                    <a:solidFill>
                      <a:srgbClr val="FAC6BB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152" name="任意多边形: 形状 12151"/>
                    <p:cNvSpPr/>
                    <p:nvPr/>
                  </p:nvSpPr>
                  <p:spPr>
                    <a:xfrm>
                      <a:off x="8786812" y="3202971"/>
                      <a:ext cx="27241" cy="36766"/>
                    </a:xfrm>
                    <a:custGeom>
                      <a:avLst/>
                      <a:gdLst>
                        <a:gd name="connsiteX0" fmla="*/ 25336 w 27241"/>
                        <a:gd name="connsiteY0" fmla="*/ 1238 h 36766"/>
                        <a:gd name="connsiteX1" fmla="*/ 27241 w 27241"/>
                        <a:gd name="connsiteY1" fmla="*/ 0 h 36766"/>
                        <a:gd name="connsiteX2" fmla="*/ 0 w 27241"/>
                        <a:gd name="connsiteY2" fmla="*/ 36767 h 36766"/>
                        <a:gd name="connsiteX3" fmla="*/ 25336 w 27241"/>
                        <a:gd name="connsiteY3" fmla="*/ 1238 h 36766"/>
                        <a:gd name="connsiteX4" fmla="*/ 25336 w 27241"/>
                        <a:gd name="connsiteY4" fmla="*/ 1238 h 3676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7241" h="36766">
                          <a:moveTo>
                            <a:pt x="25336" y="1238"/>
                          </a:moveTo>
                          <a:cubicBezTo>
                            <a:pt x="26003" y="857"/>
                            <a:pt x="26575" y="381"/>
                            <a:pt x="27241" y="0"/>
                          </a:cubicBezTo>
                          <a:cubicBezTo>
                            <a:pt x="17716" y="7810"/>
                            <a:pt x="5620" y="20383"/>
                            <a:pt x="0" y="36767"/>
                          </a:cubicBezTo>
                          <a:cubicBezTo>
                            <a:pt x="4286" y="21908"/>
                            <a:pt x="13240" y="9430"/>
                            <a:pt x="25336" y="1238"/>
                          </a:cubicBezTo>
                          <a:cubicBezTo>
                            <a:pt x="25336" y="1238"/>
                            <a:pt x="25336" y="1238"/>
                            <a:pt x="25336" y="1238"/>
                          </a:cubicBezTo>
                          <a:close/>
                        </a:path>
                      </a:pathLst>
                    </a:custGeom>
                    <a:solidFill>
                      <a:srgbClr val="FAC6BB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153" name="任意多边形: 形状 12152"/>
                    <p:cNvSpPr/>
                    <p:nvPr/>
                  </p:nvSpPr>
                  <p:spPr>
                    <a:xfrm>
                      <a:off x="8667082" y="3697128"/>
                      <a:ext cx="2667" cy="1619"/>
                    </a:xfrm>
                    <a:custGeom>
                      <a:avLst/>
                      <a:gdLst>
                        <a:gd name="connsiteX0" fmla="*/ 2667 w 2667"/>
                        <a:gd name="connsiteY0" fmla="*/ 0 h 1619"/>
                        <a:gd name="connsiteX1" fmla="*/ 0 w 2667"/>
                        <a:gd name="connsiteY1" fmla="*/ 1619 h 1619"/>
                        <a:gd name="connsiteX2" fmla="*/ 2667 w 2667"/>
                        <a:gd name="connsiteY2" fmla="*/ 0 h 161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2667" h="1619">
                          <a:moveTo>
                            <a:pt x="2667" y="0"/>
                          </a:moveTo>
                          <a:cubicBezTo>
                            <a:pt x="1714" y="381"/>
                            <a:pt x="858" y="953"/>
                            <a:pt x="0" y="1619"/>
                          </a:cubicBezTo>
                          <a:cubicBezTo>
                            <a:pt x="858" y="857"/>
                            <a:pt x="1714" y="381"/>
                            <a:pt x="2667" y="0"/>
                          </a:cubicBezTo>
                          <a:close/>
                        </a:path>
                      </a:pathLst>
                    </a:custGeom>
                    <a:solidFill>
                      <a:srgbClr val="78CCD3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154" name="任意多边形: 形状 12153"/>
                    <p:cNvSpPr/>
                    <p:nvPr/>
                  </p:nvSpPr>
                  <p:spPr>
                    <a:xfrm>
                      <a:off x="8915430" y="2977258"/>
                      <a:ext cx="163776" cy="225808"/>
                    </a:xfrm>
                    <a:custGeom>
                      <a:avLst/>
                      <a:gdLst>
                        <a:gd name="connsiteX0" fmla="*/ 94552 w 163776"/>
                        <a:gd name="connsiteY0" fmla="*/ 351 h 225808"/>
                        <a:gd name="connsiteX1" fmla="*/ 145987 w 163776"/>
                        <a:gd name="connsiteY1" fmla="*/ 139131 h 225808"/>
                        <a:gd name="connsiteX2" fmla="*/ 29878 w 163776"/>
                        <a:gd name="connsiteY2" fmla="*/ 225808 h 225808"/>
                        <a:gd name="connsiteX3" fmla="*/ 1017 w 163776"/>
                        <a:gd name="connsiteY3" fmla="*/ 195709 h 225808"/>
                        <a:gd name="connsiteX4" fmla="*/ 94552 w 163776"/>
                        <a:gd name="connsiteY4" fmla="*/ 351 h 22580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63776" h="225808">
                          <a:moveTo>
                            <a:pt x="94552" y="351"/>
                          </a:moveTo>
                          <a:cubicBezTo>
                            <a:pt x="157227" y="8638"/>
                            <a:pt x="184564" y="68646"/>
                            <a:pt x="145987" y="139131"/>
                          </a:cubicBezTo>
                          <a:cubicBezTo>
                            <a:pt x="107411" y="209616"/>
                            <a:pt x="29878" y="225808"/>
                            <a:pt x="29878" y="225808"/>
                          </a:cubicBezTo>
                          <a:cubicBezTo>
                            <a:pt x="22448" y="210854"/>
                            <a:pt x="12447" y="201138"/>
                            <a:pt x="1017" y="195709"/>
                          </a:cubicBezTo>
                          <a:cubicBezTo>
                            <a:pt x="-6889" y="129225"/>
                            <a:pt x="31973" y="-7840"/>
                            <a:pt x="94552" y="351"/>
                          </a:cubicBezTo>
                          <a:close/>
                        </a:path>
                      </a:pathLst>
                    </a:custGeom>
                    <a:solidFill>
                      <a:srgbClr val="1519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155" name="任意多边形: 形状 12154"/>
                    <p:cNvSpPr/>
                    <p:nvPr/>
                  </p:nvSpPr>
                  <p:spPr>
                    <a:xfrm>
                      <a:off x="8770333" y="3712368"/>
                      <a:ext cx="28193" cy="35909"/>
                    </a:xfrm>
                    <a:custGeom>
                      <a:avLst/>
                      <a:gdLst>
                        <a:gd name="connsiteX0" fmla="*/ 28194 w 28193"/>
                        <a:gd name="connsiteY0" fmla="*/ 26289 h 35909"/>
                        <a:gd name="connsiteX1" fmla="*/ 20098 w 28193"/>
                        <a:gd name="connsiteY1" fmla="*/ 35909 h 35909"/>
                        <a:gd name="connsiteX2" fmla="*/ 27051 w 28193"/>
                        <a:gd name="connsiteY2" fmla="*/ 26956 h 35909"/>
                        <a:gd name="connsiteX3" fmla="*/ 381 w 28193"/>
                        <a:gd name="connsiteY3" fmla="*/ 1714 h 35909"/>
                        <a:gd name="connsiteX4" fmla="*/ 0 w 28193"/>
                        <a:gd name="connsiteY4" fmla="*/ 0 h 35909"/>
                        <a:gd name="connsiteX5" fmla="*/ 28194 w 28193"/>
                        <a:gd name="connsiteY5" fmla="*/ 26289 h 3590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28193" h="35909">
                          <a:moveTo>
                            <a:pt x="28194" y="26289"/>
                          </a:moveTo>
                          <a:lnTo>
                            <a:pt x="20098" y="35909"/>
                          </a:lnTo>
                          <a:cubicBezTo>
                            <a:pt x="22574" y="32766"/>
                            <a:pt x="24860" y="29718"/>
                            <a:pt x="27051" y="26956"/>
                          </a:cubicBezTo>
                          <a:cubicBezTo>
                            <a:pt x="27051" y="26956"/>
                            <a:pt x="15526" y="15526"/>
                            <a:pt x="381" y="1714"/>
                          </a:cubicBezTo>
                          <a:lnTo>
                            <a:pt x="0" y="0"/>
                          </a:lnTo>
                          <a:cubicBezTo>
                            <a:pt x="15907" y="14097"/>
                            <a:pt x="28194" y="26289"/>
                            <a:pt x="28194" y="26289"/>
                          </a:cubicBezTo>
                          <a:close/>
                        </a:path>
                      </a:pathLst>
                    </a:custGeom>
                    <a:solidFill>
                      <a:srgbClr val="F58A5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156" name="任意多边形: 形状 12155"/>
                    <p:cNvSpPr/>
                    <p:nvPr/>
                  </p:nvSpPr>
                  <p:spPr>
                    <a:xfrm>
                      <a:off x="8701563" y="3706748"/>
                      <a:ext cx="34861" cy="27146"/>
                    </a:xfrm>
                    <a:custGeom>
                      <a:avLst/>
                      <a:gdLst>
                        <a:gd name="connsiteX0" fmla="*/ 34480 w 34861"/>
                        <a:gd name="connsiteY0" fmla="*/ 26860 h 27146"/>
                        <a:gd name="connsiteX1" fmla="*/ 34862 w 34861"/>
                        <a:gd name="connsiteY1" fmla="*/ 27146 h 27146"/>
                        <a:gd name="connsiteX2" fmla="*/ 0 w 34861"/>
                        <a:gd name="connsiteY2" fmla="*/ 0 h 27146"/>
                        <a:gd name="connsiteX3" fmla="*/ 26670 w 34861"/>
                        <a:gd name="connsiteY3" fmla="*/ 19907 h 27146"/>
                        <a:gd name="connsiteX4" fmla="*/ 26861 w 34861"/>
                        <a:gd name="connsiteY4" fmla="*/ 20098 h 27146"/>
                        <a:gd name="connsiteX5" fmla="*/ 33909 w 34861"/>
                        <a:gd name="connsiteY5" fmla="*/ 26289 h 27146"/>
                        <a:gd name="connsiteX6" fmla="*/ 33909 w 34861"/>
                        <a:gd name="connsiteY6" fmla="*/ 26289 h 27146"/>
                        <a:gd name="connsiteX7" fmla="*/ 34480 w 34861"/>
                        <a:gd name="connsiteY7" fmla="*/ 26860 h 2714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34861" h="27146">
                          <a:moveTo>
                            <a:pt x="34480" y="26860"/>
                          </a:moveTo>
                          <a:cubicBezTo>
                            <a:pt x="34671" y="27051"/>
                            <a:pt x="34766" y="27051"/>
                            <a:pt x="34862" y="27146"/>
                          </a:cubicBezTo>
                          <a:cubicBezTo>
                            <a:pt x="25337" y="20288"/>
                            <a:pt x="12573" y="8572"/>
                            <a:pt x="0" y="0"/>
                          </a:cubicBezTo>
                          <a:cubicBezTo>
                            <a:pt x="10096" y="6382"/>
                            <a:pt x="20003" y="14288"/>
                            <a:pt x="26670" y="19907"/>
                          </a:cubicBezTo>
                          <a:cubicBezTo>
                            <a:pt x="26765" y="20002"/>
                            <a:pt x="26861" y="20002"/>
                            <a:pt x="26861" y="20098"/>
                          </a:cubicBezTo>
                          <a:cubicBezTo>
                            <a:pt x="29242" y="22384"/>
                            <a:pt x="31623" y="24479"/>
                            <a:pt x="33909" y="26289"/>
                          </a:cubicBezTo>
                          <a:lnTo>
                            <a:pt x="33909" y="26289"/>
                          </a:lnTo>
                          <a:cubicBezTo>
                            <a:pt x="34100" y="26575"/>
                            <a:pt x="34290" y="26765"/>
                            <a:pt x="34480" y="26860"/>
                          </a:cubicBezTo>
                          <a:close/>
                        </a:path>
                      </a:pathLst>
                    </a:custGeom>
                    <a:solidFill>
                      <a:srgbClr val="78CCD3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157" name="任意多边形: 形状 12156"/>
                    <p:cNvSpPr/>
                    <p:nvPr/>
                  </p:nvSpPr>
                  <p:spPr>
                    <a:xfrm>
                      <a:off x="8720708" y="3748277"/>
                      <a:ext cx="69723" cy="83534"/>
                    </a:xfrm>
                    <a:custGeom>
                      <a:avLst/>
                      <a:gdLst>
                        <a:gd name="connsiteX0" fmla="*/ 0 w 69723"/>
                        <a:gd name="connsiteY0" fmla="*/ 83058 h 83534"/>
                        <a:gd name="connsiteX1" fmla="*/ 69723 w 69723"/>
                        <a:gd name="connsiteY1" fmla="*/ 0 h 83534"/>
                        <a:gd name="connsiteX2" fmla="*/ 60007 w 69723"/>
                        <a:gd name="connsiteY2" fmla="*/ 12287 h 83534"/>
                        <a:gd name="connsiteX3" fmla="*/ 381 w 69723"/>
                        <a:gd name="connsiteY3" fmla="*/ 83534 h 83534"/>
                        <a:gd name="connsiteX4" fmla="*/ 0 w 69723"/>
                        <a:gd name="connsiteY4" fmla="*/ 83058 h 83534"/>
                        <a:gd name="connsiteX5" fmla="*/ 0 w 69723"/>
                        <a:gd name="connsiteY5" fmla="*/ 83058 h 8353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69723" h="83534">
                          <a:moveTo>
                            <a:pt x="0" y="83058"/>
                          </a:moveTo>
                          <a:lnTo>
                            <a:pt x="69723" y="0"/>
                          </a:lnTo>
                          <a:cubicBezTo>
                            <a:pt x="66770" y="3810"/>
                            <a:pt x="63532" y="7906"/>
                            <a:pt x="60007" y="12287"/>
                          </a:cubicBezTo>
                          <a:cubicBezTo>
                            <a:pt x="44863" y="31337"/>
                            <a:pt x="24955" y="55340"/>
                            <a:pt x="381" y="83534"/>
                          </a:cubicBezTo>
                          <a:cubicBezTo>
                            <a:pt x="476" y="83439"/>
                            <a:pt x="286" y="83344"/>
                            <a:pt x="0" y="83058"/>
                          </a:cubicBezTo>
                          <a:lnTo>
                            <a:pt x="0" y="83058"/>
                          </a:lnTo>
                          <a:close/>
                        </a:path>
                      </a:pathLst>
                    </a:custGeom>
                    <a:solidFill>
                      <a:srgbClr val="FAC6BB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158" name="任意多边形: 形状 12157"/>
                    <p:cNvSpPr/>
                    <p:nvPr/>
                  </p:nvSpPr>
                  <p:spPr>
                    <a:xfrm>
                      <a:off x="8700610" y="3667464"/>
                      <a:ext cx="17430" cy="4994"/>
                    </a:xfrm>
                    <a:custGeom>
                      <a:avLst/>
                      <a:gdLst>
                        <a:gd name="connsiteX0" fmla="*/ 1524 w 17430"/>
                        <a:gd name="connsiteY0" fmla="*/ 422 h 4994"/>
                        <a:gd name="connsiteX1" fmla="*/ 17431 w 17430"/>
                        <a:gd name="connsiteY1" fmla="*/ 4994 h 4994"/>
                        <a:gd name="connsiteX2" fmla="*/ 0 w 17430"/>
                        <a:gd name="connsiteY2" fmla="*/ 1280 h 4994"/>
                        <a:gd name="connsiteX3" fmla="*/ 1524 w 17430"/>
                        <a:gd name="connsiteY3" fmla="*/ 422 h 499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7430" h="4994">
                          <a:moveTo>
                            <a:pt x="1524" y="422"/>
                          </a:moveTo>
                          <a:cubicBezTo>
                            <a:pt x="4763" y="-911"/>
                            <a:pt x="10382" y="994"/>
                            <a:pt x="17431" y="4994"/>
                          </a:cubicBezTo>
                          <a:cubicBezTo>
                            <a:pt x="9715" y="899"/>
                            <a:pt x="3429" y="-911"/>
                            <a:pt x="0" y="1280"/>
                          </a:cubicBezTo>
                          <a:cubicBezTo>
                            <a:pt x="476" y="899"/>
                            <a:pt x="952" y="613"/>
                            <a:pt x="1524" y="422"/>
                          </a:cubicBezTo>
                          <a:close/>
                        </a:path>
                      </a:pathLst>
                    </a:custGeom>
                    <a:solidFill>
                      <a:srgbClr val="FAC6BB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159" name="任意多边形: 形状 12158"/>
                    <p:cNvSpPr/>
                    <p:nvPr/>
                  </p:nvSpPr>
                  <p:spPr>
                    <a:xfrm>
                      <a:off x="8527446" y="3896962"/>
                      <a:ext cx="583215" cy="458057"/>
                    </a:xfrm>
                    <a:custGeom>
                      <a:avLst/>
                      <a:gdLst>
                        <a:gd name="connsiteX0" fmla="*/ 449008 w 583215"/>
                        <a:gd name="connsiteY0" fmla="*/ 58293 h 458057"/>
                        <a:gd name="connsiteX1" fmla="*/ 583216 w 583215"/>
                        <a:gd name="connsiteY1" fmla="*/ 458057 h 458057"/>
                        <a:gd name="connsiteX2" fmla="*/ 0 w 583215"/>
                        <a:gd name="connsiteY2" fmla="*/ 458057 h 458057"/>
                        <a:gd name="connsiteX3" fmla="*/ 168973 w 583215"/>
                        <a:gd name="connsiteY3" fmla="*/ 0 h 458057"/>
                        <a:gd name="connsiteX4" fmla="*/ 233553 w 583215"/>
                        <a:gd name="connsiteY4" fmla="*/ 0 h 458057"/>
                        <a:gd name="connsiteX5" fmla="*/ 233553 w 583215"/>
                        <a:gd name="connsiteY5" fmla="*/ 0 h 458057"/>
                        <a:gd name="connsiteX6" fmla="*/ 379190 w 583215"/>
                        <a:gd name="connsiteY6" fmla="*/ 54483 h 458057"/>
                        <a:gd name="connsiteX7" fmla="*/ 418909 w 583215"/>
                        <a:gd name="connsiteY7" fmla="*/ 58102 h 458057"/>
                        <a:gd name="connsiteX8" fmla="*/ 419481 w 583215"/>
                        <a:gd name="connsiteY8" fmla="*/ 58102 h 458057"/>
                        <a:gd name="connsiteX9" fmla="*/ 449008 w 583215"/>
                        <a:gd name="connsiteY9" fmla="*/ 58293 h 45805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583215" h="458057">
                          <a:moveTo>
                            <a:pt x="449008" y="58293"/>
                          </a:moveTo>
                          <a:lnTo>
                            <a:pt x="583216" y="458057"/>
                          </a:lnTo>
                          <a:lnTo>
                            <a:pt x="0" y="458057"/>
                          </a:lnTo>
                          <a:lnTo>
                            <a:pt x="168973" y="0"/>
                          </a:lnTo>
                          <a:lnTo>
                            <a:pt x="233553" y="0"/>
                          </a:lnTo>
                          <a:lnTo>
                            <a:pt x="233553" y="0"/>
                          </a:lnTo>
                          <a:cubicBezTo>
                            <a:pt x="266985" y="22098"/>
                            <a:pt x="315563" y="45434"/>
                            <a:pt x="379190" y="54483"/>
                          </a:cubicBezTo>
                          <a:cubicBezTo>
                            <a:pt x="390430" y="56674"/>
                            <a:pt x="404050" y="58007"/>
                            <a:pt x="418909" y="58102"/>
                          </a:cubicBezTo>
                          <a:cubicBezTo>
                            <a:pt x="419100" y="58102"/>
                            <a:pt x="419290" y="58102"/>
                            <a:pt x="419481" y="58102"/>
                          </a:cubicBezTo>
                          <a:cubicBezTo>
                            <a:pt x="429196" y="58579"/>
                            <a:pt x="438912" y="58579"/>
                            <a:pt x="449008" y="58293"/>
                          </a:cubicBezTo>
                          <a:close/>
                        </a:path>
                      </a:pathLst>
                    </a:custGeom>
                    <a:solidFill>
                      <a:srgbClr val="EE4725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160" name="任意多边形: 形状 12159"/>
                    <p:cNvSpPr/>
                    <p:nvPr/>
                  </p:nvSpPr>
                  <p:spPr>
                    <a:xfrm>
                      <a:off x="8714326" y="3831335"/>
                      <a:ext cx="6857" cy="7619"/>
                    </a:xfrm>
                    <a:custGeom>
                      <a:avLst/>
                      <a:gdLst>
                        <a:gd name="connsiteX0" fmla="*/ 571 w 6857"/>
                        <a:gd name="connsiteY0" fmla="*/ 7525 h 7619"/>
                        <a:gd name="connsiteX1" fmla="*/ 0 w 6857"/>
                        <a:gd name="connsiteY1" fmla="*/ 7620 h 7619"/>
                        <a:gd name="connsiteX2" fmla="*/ 6382 w 6857"/>
                        <a:gd name="connsiteY2" fmla="*/ 0 h 7619"/>
                        <a:gd name="connsiteX3" fmla="*/ 6858 w 6857"/>
                        <a:gd name="connsiteY3" fmla="*/ 381 h 7619"/>
                        <a:gd name="connsiteX4" fmla="*/ 571 w 6857"/>
                        <a:gd name="connsiteY4" fmla="*/ 7525 h 761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857" h="7619">
                          <a:moveTo>
                            <a:pt x="571" y="7525"/>
                          </a:moveTo>
                          <a:lnTo>
                            <a:pt x="0" y="7620"/>
                          </a:lnTo>
                          <a:lnTo>
                            <a:pt x="6382" y="0"/>
                          </a:lnTo>
                          <a:cubicBezTo>
                            <a:pt x="6668" y="190"/>
                            <a:pt x="6858" y="381"/>
                            <a:pt x="6858" y="381"/>
                          </a:cubicBezTo>
                          <a:cubicBezTo>
                            <a:pt x="4763" y="2762"/>
                            <a:pt x="2667" y="5143"/>
                            <a:pt x="571" y="7525"/>
                          </a:cubicBezTo>
                          <a:close/>
                        </a:path>
                      </a:pathLst>
                    </a:custGeom>
                    <a:solidFill>
                      <a:srgbClr val="78CCD3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161" name="任意多边形: 形状 12160"/>
                    <p:cNvSpPr/>
                    <p:nvPr/>
                  </p:nvSpPr>
                  <p:spPr>
                    <a:xfrm>
                      <a:off x="8761094" y="3896962"/>
                      <a:ext cx="145637" cy="54483"/>
                    </a:xfrm>
                    <a:custGeom>
                      <a:avLst/>
                      <a:gdLst>
                        <a:gd name="connsiteX0" fmla="*/ 1905 w 145637"/>
                        <a:gd name="connsiteY0" fmla="*/ 0 h 54483"/>
                        <a:gd name="connsiteX1" fmla="*/ 144494 w 145637"/>
                        <a:gd name="connsiteY1" fmla="*/ 54292 h 54483"/>
                        <a:gd name="connsiteX2" fmla="*/ 145638 w 145637"/>
                        <a:gd name="connsiteY2" fmla="*/ 54483 h 54483"/>
                        <a:gd name="connsiteX3" fmla="*/ 0 w 145637"/>
                        <a:gd name="connsiteY3" fmla="*/ 0 h 54483"/>
                        <a:gd name="connsiteX4" fmla="*/ 1905 w 145637"/>
                        <a:gd name="connsiteY4" fmla="*/ 0 h 5448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45637" h="54483">
                          <a:moveTo>
                            <a:pt x="1905" y="0"/>
                          </a:moveTo>
                          <a:cubicBezTo>
                            <a:pt x="38195" y="24098"/>
                            <a:pt x="81439" y="41815"/>
                            <a:pt x="144494" y="54292"/>
                          </a:cubicBezTo>
                          <a:cubicBezTo>
                            <a:pt x="144875" y="54388"/>
                            <a:pt x="145256" y="54483"/>
                            <a:pt x="145638" y="54483"/>
                          </a:cubicBezTo>
                          <a:cubicBezTo>
                            <a:pt x="82010" y="45434"/>
                            <a:pt x="33433" y="22003"/>
                            <a:pt x="0" y="0"/>
                          </a:cubicBezTo>
                          <a:lnTo>
                            <a:pt x="1905" y="0"/>
                          </a:lnTo>
                          <a:close/>
                        </a:path>
                      </a:pathLst>
                    </a:custGeom>
                    <a:solidFill>
                      <a:srgbClr val="EE4725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162" name="任意多边形: 形状 12161"/>
                    <p:cNvSpPr/>
                    <p:nvPr/>
                  </p:nvSpPr>
                  <p:spPr>
                    <a:xfrm>
                      <a:off x="8705468" y="3838860"/>
                      <a:ext cx="9429" cy="10667"/>
                    </a:xfrm>
                    <a:custGeom>
                      <a:avLst/>
                      <a:gdLst>
                        <a:gd name="connsiteX0" fmla="*/ 8858 w 9429"/>
                        <a:gd name="connsiteY0" fmla="*/ 95 h 10667"/>
                        <a:gd name="connsiteX1" fmla="*/ 9430 w 9429"/>
                        <a:gd name="connsiteY1" fmla="*/ 0 h 10667"/>
                        <a:gd name="connsiteX2" fmla="*/ 0 w 9429"/>
                        <a:gd name="connsiteY2" fmla="*/ 10668 h 10667"/>
                        <a:gd name="connsiteX3" fmla="*/ 8858 w 9429"/>
                        <a:gd name="connsiteY3" fmla="*/ 95 h 1066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9429" h="10667">
                          <a:moveTo>
                            <a:pt x="8858" y="95"/>
                          </a:moveTo>
                          <a:lnTo>
                            <a:pt x="9430" y="0"/>
                          </a:lnTo>
                          <a:cubicBezTo>
                            <a:pt x="6382" y="3524"/>
                            <a:pt x="3238" y="7049"/>
                            <a:pt x="0" y="10668"/>
                          </a:cubicBezTo>
                          <a:lnTo>
                            <a:pt x="8858" y="95"/>
                          </a:lnTo>
                          <a:close/>
                        </a:path>
                      </a:pathLst>
                    </a:custGeom>
                    <a:solidFill>
                      <a:srgbClr val="F58A5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163" name="任意多边形: 形状 12162"/>
                    <p:cNvSpPr/>
                    <p:nvPr/>
                  </p:nvSpPr>
                  <p:spPr>
                    <a:xfrm>
                      <a:off x="8557259" y="3581399"/>
                      <a:ext cx="184594" cy="18383"/>
                    </a:xfrm>
                    <a:custGeom>
                      <a:avLst/>
                      <a:gdLst>
                        <a:gd name="connsiteX0" fmla="*/ 184595 w 184594"/>
                        <a:gd name="connsiteY0" fmla="*/ 0 h 18383"/>
                        <a:gd name="connsiteX1" fmla="*/ 190 w 184594"/>
                        <a:gd name="connsiteY1" fmla="*/ 18383 h 18383"/>
                        <a:gd name="connsiteX2" fmla="*/ 0 w 184594"/>
                        <a:gd name="connsiteY2" fmla="*/ 17526 h 1838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184594" h="18383">
                          <a:moveTo>
                            <a:pt x="184595" y="0"/>
                          </a:moveTo>
                          <a:lnTo>
                            <a:pt x="190" y="18383"/>
                          </a:lnTo>
                          <a:lnTo>
                            <a:pt x="0" y="17526"/>
                          </a:lnTo>
                          <a:close/>
                        </a:path>
                      </a:pathLst>
                    </a:custGeom>
                    <a:solidFill>
                      <a:srgbClr val="78CCD3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164" name="任意多边形: 形状 12163"/>
                    <p:cNvSpPr/>
                    <p:nvPr/>
                  </p:nvSpPr>
                  <p:spPr>
                    <a:xfrm>
                      <a:off x="8735758" y="3733418"/>
                      <a:ext cx="2285" cy="1809"/>
                    </a:xfrm>
                    <a:custGeom>
                      <a:avLst/>
                      <a:gdLst>
                        <a:gd name="connsiteX0" fmla="*/ 0 w 2285"/>
                        <a:gd name="connsiteY0" fmla="*/ 0 h 1809"/>
                        <a:gd name="connsiteX1" fmla="*/ 2286 w 2285"/>
                        <a:gd name="connsiteY1" fmla="*/ 1810 h 1809"/>
                        <a:gd name="connsiteX2" fmla="*/ 667 w 2285"/>
                        <a:gd name="connsiteY2" fmla="*/ 667 h 1809"/>
                        <a:gd name="connsiteX3" fmla="*/ 571 w 2285"/>
                        <a:gd name="connsiteY3" fmla="*/ 571 h 1809"/>
                        <a:gd name="connsiteX4" fmla="*/ 190 w 2285"/>
                        <a:gd name="connsiteY4" fmla="*/ 286 h 1809"/>
                        <a:gd name="connsiteX5" fmla="*/ 0 w 2285"/>
                        <a:gd name="connsiteY5" fmla="*/ 0 h 180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2285" h="1809">
                          <a:moveTo>
                            <a:pt x="0" y="0"/>
                          </a:moveTo>
                          <a:cubicBezTo>
                            <a:pt x="762" y="667"/>
                            <a:pt x="1524" y="1238"/>
                            <a:pt x="2286" y="1810"/>
                          </a:cubicBezTo>
                          <a:cubicBezTo>
                            <a:pt x="1714" y="1429"/>
                            <a:pt x="1238" y="1048"/>
                            <a:pt x="667" y="667"/>
                          </a:cubicBezTo>
                          <a:cubicBezTo>
                            <a:pt x="667" y="667"/>
                            <a:pt x="667" y="667"/>
                            <a:pt x="571" y="571"/>
                          </a:cubicBezTo>
                          <a:cubicBezTo>
                            <a:pt x="476" y="476"/>
                            <a:pt x="381" y="381"/>
                            <a:pt x="190" y="286"/>
                          </a:cubicBezTo>
                          <a:cubicBezTo>
                            <a:pt x="190" y="95"/>
                            <a:pt x="95" y="95"/>
                            <a:pt x="0" y="0"/>
                          </a:cubicBezTo>
                          <a:close/>
                        </a:path>
                      </a:pathLst>
                    </a:custGeom>
                    <a:solidFill>
                      <a:srgbClr val="78CCD3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165" name="任意多边形: 形状 12164"/>
                    <p:cNvSpPr/>
                    <p:nvPr/>
                  </p:nvSpPr>
                  <p:spPr>
                    <a:xfrm>
                      <a:off x="8783914" y="3193800"/>
                      <a:ext cx="183300" cy="372644"/>
                    </a:xfrm>
                    <a:custGeom>
                      <a:avLst/>
                      <a:gdLst>
                        <a:gd name="connsiteX0" fmla="*/ 36044 w 183300"/>
                        <a:gd name="connsiteY0" fmla="*/ 47461 h 372644"/>
                        <a:gd name="connsiteX1" fmla="*/ 30425 w 183300"/>
                        <a:gd name="connsiteY1" fmla="*/ 49270 h 372644"/>
                        <a:gd name="connsiteX2" fmla="*/ 32234 w 183300"/>
                        <a:gd name="connsiteY2" fmla="*/ 54890 h 372644"/>
                        <a:gd name="connsiteX3" fmla="*/ 37854 w 183300"/>
                        <a:gd name="connsiteY3" fmla="*/ 53081 h 372644"/>
                        <a:gd name="connsiteX4" fmla="*/ 36044 w 183300"/>
                        <a:gd name="connsiteY4" fmla="*/ 47461 h 372644"/>
                        <a:gd name="connsiteX5" fmla="*/ 151392 w 183300"/>
                        <a:gd name="connsiteY5" fmla="*/ 60700 h 372644"/>
                        <a:gd name="connsiteX6" fmla="*/ 129961 w 183300"/>
                        <a:gd name="connsiteY6" fmla="*/ 88037 h 372644"/>
                        <a:gd name="connsiteX7" fmla="*/ 131580 w 183300"/>
                        <a:gd name="connsiteY7" fmla="*/ 106040 h 372644"/>
                        <a:gd name="connsiteX8" fmla="*/ 150249 w 183300"/>
                        <a:gd name="connsiteY8" fmla="*/ 311684 h 372644"/>
                        <a:gd name="connsiteX9" fmla="*/ 183301 w 183300"/>
                        <a:gd name="connsiteY9" fmla="*/ 327591 h 372644"/>
                        <a:gd name="connsiteX10" fmla="*/ 183301 w 183300"/>
                        <a:gd name="connsiteY10" fmla="*/ 327591 h 372644"/>
                        <a:gd name="connsiteX11" fmla="*/ 183205 w 183300"/>
                        <a:gd name="connsiteY11" fmla="*/ 327686 h 372644"/>
                        <a:gd name="connsiteX12" fmla="*/ 182729 w 183300"/>
                        <a:gd name="connsiteY12" fmla="*/ 328448 h 372644"/>
                        <a:gd name="connsiteX13" fmla="*/ 182062 w 183300"/>
                        <a:gd name="connsiteY13" fmla="*/ 329591 h 372644"/>
                        <a:gd name="connsiteX14" fmla="*/ 90813 w 183300"/>
                        <a:gd name="connsiteY14" fmla="*/ 372549 h 372644"/>
                        <a:gd name="connsiteX15" fmla="*/ 325 w 183300"/>
                        <a:gd name="connsiteY15" fmla="*/ 312923 h 372644"/>
                        <a:gd name="connsiteX16" fmla="*/ 40330 w 183300"/>
                        <a:gd name="connsiteY16" fmla="*/ 312732 h 372644"/>
                        <a:gd name="connsiteX17" fmla="*/ 61190 w 183300"/>
                        <a:gd name="connsiteY17" fmla="*/ 126614 h 372644"/>
                        <a:gd name="connsiteX18" fmla="*/ 61190 w 183300"/>
                        <a:gd name="connsiteY18" fmla="*/ 126614 h 372644"/>
                        <a:gd name="connsiteX19" fmla="*/ 1564 w 183300"/>
                        <a:gd name="connsiteY19" fmla="*/ 81751 h 372644"/>
                        <a:gd name="connsiteX20" fmla="*/ 516 w 183300"/>
                        <a:gd name="connsiteY20" fmla="*/ 74607 h 372644"/>
                        <a:gd name="connsiteX21" fmla="*/ 421 w 183300"/>
                        <a:gd name="connsiteY21" fmla="*/ 73750 h 372644"/>
                        <a:gd name="connsiteX22" fmla="*/ 2802 w 183300"/>
                        <a:gd name="connsiteY22" fmla="*/ 46032 h 372644"/>
                        <a:gd name="connsiteX23" fmla="*/ 30043 w 183300"/>
                        <a:gd name="connsiteY23" fmla="*/ 9266 h 372644"/>
                        <a:gd name="connsiteX24" fmla="*/ 67572 w 183300"/>
                        <a:gd name="connsiteY24" fmla="*/ 217 h 372644"/>
                        <a:gd name="connsiteX25" fmla="*/ 122722 w 183300"/>
                        <a:gd name="connsiteY25" fmla="*/ 48413 h 372644"/>
                        <a:gd name="connsiteX26" fmla="*/ 151392 w 183300"/>
                        <a:gd name="connsiteY26" fmla="*/ 60700 h 372644"/>
                        <a:gd name="connsiteX27" fmla="*/ 70144 w 183300"/>
                        <a:gd name="connsiteY27" fmla="*/ 54604 h 372644"/>
                        <a:gd name="connsiteX28" fmla="*/ 68334 w 183300"/>
                        <a:gd name="connsiteY28" fmla="*/ 48985 h 372644"/>
                        <a:gd name="connsiteX29" fmla="*/ 62619 w 183300"/>
                        <a:gd name="connsiteY29" fmla="*/ 50795 h 372644"/>
                        <a:gd name="connsiteX30" fmla="*/ 64429 w 183300"/>
                        <a:gd name="connsiteY30" fmla="*/ 56414 h 372644"/>
                        <a:gd name="connsiteX31" fmla="*/ 70144 w 183300"/>
                        <a:gd name="connsiteY31" fmla="*/ 54604 h 37264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</a:cxnLst>
                      <a:rect l="l" t="t" r="r" b="b"/>
                      <a:pathLst>
                        <a:path w="183300" h="372644">
                          <a:moveTo>
                            <a:pt x="36044" y="47461"/>
                          </a:moveTo>
                          <a:cubicBezTo>
                            <a:pt x="33949" y="46413"/>
                            <a:pt x="31472" y="47175"/>
                            <a:pt x="30425" y="49270"/>
                          </a:cubicBezTo>
                          <a:cubicBezTo>
                            <a:pt x="29377" y="51366"/>
                            <a:pt x="30139" y="53843"/>
                            <a:pt x="32234" y="54890"/>
                          </a:cubicBezTo>
                          <a:cubicBezTo>
                            <a:pt x="34330" y="55938"/>
                            <a:pt x="36806" y="55176"/>
                            <a:pt x="37854" y="53081"/>
                          </a:cubicBezTo>
                          <a:cubicBezTo>
                            <a:pt x="38997" y="51080"/>
                            <a:pt x="38140" y="48508"/>
                            <a:pt x="36044" y="47461"/>
                          </a:cubicBezTo>
                          <a:close/>
                          <a:moveTo>
                            <a:pt x="151392" y="60700"/>
                          </a:moveTo>
                          <a:cubicBezTo>
                            <a:pt x="155773" y="86513"/>
                            <a:pt x="129961" y="88037"/>
                            <a:pt x="129961" y="88037"/>
                          </a:cubicBezTo>
                          <a:lnTo>
                            <a:pt x="131580" y="106040"/>
                          </a:lnTo>
                          <a:lnTo>
                            <a:pt x="150249" y="311684"/>
                          </a:lnTo>
                          <a:cubicBezTo>
                            <a:pt x="150249" y="311684"/>
                            <a:pt x="163584" y="315970"/>
                            <a:pt x="183301" y="327591"/>
                          </a:cubicBezTo>
                          <a:lnTo>
                            <a:pt x="183301" y="327591"/>
                          </a:lnTo>
                          <a:cubicBezTo>
                            <a:pt x="183301" y="327591"/>
                            <a:pt x="183301" y="327591"/>
                            <a:pt x="183205" y="327686"/>
                          </a:cubicBezTo>
                          <a:cubicBezTo>
                            <a:pt x="183110" y="327877"/>
                            <a:pt x="183015" y="328067"/>
                            <a:pt x="182729" y="328448"/>
                          </a:cubicBezTo>
                          <a:cubicBezTo>
                            <a:pt x="182539" y="328734"/>
                            <a:pt x="182348" y="329115"/>
                            <a:pt x="182062" y="329591"/>
                          </a:cubicBezTo>
                          <a:cubicBezTo>
                            <a:pt x="176252" y="338545"/>
                            <a:pt x="149296" y="374740"/>
                            <a:pt x="90813" y="372549"/>
                          </a:cubicBezTo>
                          <a:cubicBezTo>
                            <a:pt x="32234" y="370358"/>
                            <a:pt x="2516" y="316923"/>
                            <a:pt x="325" y="312923"/>
                          </a:cubicBezTo>
                          <a:cubicBezTo>
                            <a:pt x="24138" y="310827"/>
                            <a:pt x="40330" y="312732"/>
                            <a:pt x="40330" y="312732"/>
                          </a:cubicBezTo>
                          <a:lnTo>
                            <a:pt x="61190" y="126614"/>
                          </a:lnTo>
                          <a:lnTo>
                            <a:pt x="61190" y="126614"/>
                          </a:lnTo>
                          <a:cubicBezTo>
                            <a:pt x="39759" y="126423"/>
                            <a:pt x="9183" y="119279"/>
                            <a:pt x="1564" y="81751"/>
                          </a:cubicBezTo>
                          <a:cubicBezTo>
                            <a:pt x="1087" y="79370"/>
                            <a:pt x="707" y="76988"/>
                            <a:pt x="516" y="74607"/>
                          </a:cubicBezTo>
                          <a:cubicBezTo>
                            <a:pt x="421" y="74321"/>
                            <a:pt x="421" y="74036"/>
                            <a:pt x="421" y="73750"/>
                          </a:cubicBezTo>
                          <a:cubicBezTo>
                            <a:pt x="-627" y="63939"/>
                            <a:pt x="325" y="54604"/>
                            <a:pt x="2802" y="46032"/>
                          </a:cubicBezTo>
                          <a:cubicBezTo>
                            <a:pt x="8422" y="29554"/>
                            <a:pt x="20518" y="17076"/>
                            <a:pt x="30043" y="9266"/>
                          </a:cubicBezTo>
                          <a:cubicBezTo>
                            <a:pt x="40711" y="2503"/>
                            <a:pt x="53666" y="-926"/>
                            <a:pt x="67572" y="217"/>
                          </a:cubicBezTo>
                          <a:cubicBezTo>
                            <a:pt x="116911" y="4122"/>
                            <a:pt x="122722" y="48413"/>
                            <a:pt x="122722" y="48413"/>
                          </a:cubicBezTo>
                          <a:cubicBezTo>
                            <a:pt x="122722" y="48413"/>
                            <a:pt x="147010" y="34888"/>
                            <a:pt x="151392" y="60700"/>
                          </a:cubicBezTo>
                          <a:close/>
                          <a:moveTo>
                            <a:pt x="70144" y="54604"/>
                          </a:moveTo>
                          <a:cubicBezTo>
                            <a:pt x="71191" y="52509"/>
                            <a:pt x="70430" y="50032"/>
                            <a:pt x="68334" y="48985"/>
                          </a:cubicBezTo>
                          <a:cubicBezTo>
                            <a:pt x="66239" y="47937"/>
                            <a:pt x="63762" y="48699"/>
                            <a:pt x="62619" y="50795"/>
                          </a:cubicBezTo>
                          <a:cubicBezTo>
                            <a:pt x="61571" y="52890"/>
                            <a:pt x="62428" y="55366"/>
                            <a:pt x="64429" y="56414"/>
                          </a:cubicBezTo>
                          <a:cubicBezTo>
                            <a:pt x="66619" y="57462"/>
                            <a:pt x="69096" y="56605"/>
                            <a:pt x="70144" y="54604"/>
                          </a:cubicBezTo>
                          <a:close/>
                        </a:path>
                      </a:pathLst>
                    </a:custGeom>
                    <a:solidFill>
                      <a:srgbClr val="FAC6BB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166" name="任意多边形: 形状 12165"/>
                    <p:cNvSpPr/>
                    <p:nvPr/>
                  </p:nvSpPr>
                  <p:spPr>
                    <a:xfrm>
                      <a:off x="8707278" y="3762279"/>
                      <a:ext cx="285" cy="190"/>
                    </a:xfrm>
                    <a:custGeom>
                      <a:avLst/>
                      <a:gdLst>
                        <a:gd name="connsiteX0" fmla="*/ 0 w 285"/>
                        <a:gd name="connsiteY0" fmla="*/ 0 h 190"/>
                        <a:gd name="connsiteX1" fmla="*/ 285 w 285"/>
                        <a:gd name="connsiteY1" fmla="*/ 190 h 190"/>
                        <a:gd name="connsiteX2" fmla="*/ 0 w 285"/>
                        <a:gd name="connsiteY2" fmla="*/ 0 h 1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285" h="190">
                          <a:moveTo>
                            <a:pt x="0" y="0"/>
                          </a:moveTo>
                          <a:cubicBezTo>
                            <a:pt x="95" y="95"/>
                            <a:pt x="190" y="190"/>
                            <a:pt x="285" y="190"/>
                          </a:cubicBezTo>
                          <a:cubicBezTo>
                            <a:pt x="190" y="190"/>
                            <a:pt x="190" y="95"/>
                            <a:pt x="0" y="0"/>
                          </a:cubicBezTo>
                          <a:close/>
                        </a:path>
                      </a:pathLst>
                    </a:custGeom>
                    <a:solidFill>
                      <a:srgbClr val="FAC6BB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167" name="任意多边形: 形状 12166"/>
                    <p:cNvSpPr/>
                    <p:nvPr/>
                  </p:nvSpPr>
                  <p:spPr>
                    <a:xfrm>
                      <a:off x="8527446" y="3587019"/>
                      <a:ext cx="80581" cy="263461"/>
                    </a:xfrm>
                    <a:custGeom>
                      <a:avLst/>
                      <a:gdLst>
                        <a:gd name="connsiteX0" fmla="*/ 30003 w 80581"/>
                        <a:gd name="connsiteY0" fmla="*/ 12763 h 263461"/>
                        <a:gd name="connsiteX1" fmla="*/ 80581 w 80581"/>
                        <a:gd name="connsiteY1" fmla="*/ 263462 h 263461"/>
                        <a:gd name="connsiteX2" fmla="*/ 52197 w 80581"/>
                        <a:gd name="connsiteY2" fmla="*/ 252127 h 263461"/>
                        <a:gd name="connsiteX3" fmla="*/ 0 w 80581"/>
                        <a:gd name="connsiteY3" fmla="*/ 0 h 26346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80581" h="263461">
                          <a:moveTo>
                            <a:pt x="30003" y="12763"/>
                          </a:moveTo>
                          <a:lnTo>
                            <a:pt x="80581" y="263462"/>
                          </a:lnTo>
                          <a:lnTo>
                            <a:pt x="52197" y="252127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548BC3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168" name="任意多边形: 形状 12167"/>
                    <p:cNvSpPr/>
                    <p:nvPr/>
                  </p:nvSpPr>
                  <p:spPr>
                    <a:xfrm>
                      <a:off x="8557449" y="3599782"/>
                      <a:ext cx="50577" cy="250698"/>
                    </a:xfrm>
                    <a:custGeom>
                      <a:avLst/>
                      <a:gdLst>
                        <a:gd name="connsiteX0" fmla="*/ 0 w 50577"/>
                        <a:gd name="connsiteY0" fmla="*/ 0 h 250698"/>
                        <a:gd name="connsiteX1" fmla="*/ 0 w 50577"/>
                        <a:gd name="connsiteY1" fmla="*/ 0 h 250698"/>
                        <a:gd name="connsiteX2" fmla="*/ 50578 w 50577"/>
                        <a:gd name="connsiteY2" fmla="*/ 250698 h 25069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50577" h="250698">
                          <a:moveTo>
                            <a:pt x="0" y="0"/>
                          </a:moveTo>
                          <a:lnTo>
                            <a:pt x="0" y="0"/>
                          </a:lnTo>
                          <a:lnTo>
                            <a:pt x="50578" y="250698"/>
                          </a:lnTo>
                          <a:close/>
                        </a:path>
                      </a:pathLst>
                    </a:custGeom>
                    <a:solidFill>
                      <a:srgbClr val="548BC3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169" name="任意多边形: 形状 12168"/>
                    <p:cNvSpPr/>
                    <p:nvPr/>
                  </p:nvSpPr>
                  <p:spPr>
                    <a:xfrm>
                      <a:off x="8784335" y="3506723"/>
                      <a:ext cx="181737" cy="61313"/>
                    </a:xfrm>
                    <a:custGeom>
                      <a:avLst/>
                      <a:gdLst>
                        <a:gd name="connsiteX0" fmla="*/ 0 w 181737"/>
                        <a:gd name="connsiteY0" fmla="*/ 0 h 61313"/>
                        <a:gd name="connsiteX1" fmla="*/ 90488 w 181737"/>
                        <a:gd name="connsiteY1" fmla="*/ 59626 h 61313"/>
                        <a:gd name="connsiteX2" fmla="*/ 181737 w 181737"/>
                        <a:gd name="connsiteY2" fmla="*/ 16669 h 61313"/>
                        <a:gd name="connsiteX3" fmla="*/ 78105 w 181737"/>
                        <a:gd name="connsiteY3" fmla="*/ 59722 h 61313"/>
                        <a:gd name="connsiteX4" fmla="*/ 0 w 181737"/>
                        <a:gd name="connsiteY4" fmla="*/ 0 h 61313"/>
                        <a:gd name="connsiteX5" fmla="*/ 0 w 181737"/>
                        <a:gd name="connsiteY5" fmla="*/ 0 h 6131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81737" h="61313">
                          <a:moveTo>
                            <a:pt x="0" y="0"/>
                          </a:moveTo>
                          <a:cubicBezTo>
                            <a:pt x="2096" y="4000"/>
                            <a:pt x="31909" y="57436"/>
                            <a:pt x="90488" y="59626"/>
                          </a:cubicBezTo>
                          <a:cubicBezTo>
                            <a:pt x="148971" y="61817"/>
                            <a:pt x="175927" y="25717"/>
                            <a:pt x="181737" y="16669"/>
                          </a:cubicBezTo>
                          <a:cubicBezTo>
                            <a:pt x="175450" y="26670"/>
                            <a:pt x="144018" y="70104"/>
                            <a:pt x="78105" y="59722"/>
                          </a:cubicBezTo>
                          <a:cubicBezTo>
                            <a:pt x="21336" y="50863"/>
                            <a:pt x="1524" y="3715"/>
                            <a:pt x="0" y="0"/>
                          </a:cubicBez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58A5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170" name="任意多边形: 形状 12169"/>
                    <p:cNvSpPr/>
                    <p:nvPr/>
                  </p:nvSpPr>
                  <p:spPr>
                    <a:xfrm>
                      <a:off x="8564308" y="3533869"/>
                      <a:ext cx="52482" cy="53816"/>
                    </a:xfrm>
                    <a:custGeom>
                      <a:avLst/>
                      <a:gdLst>
                        <a:gd name="connsiteX0" fmla="*/ 52483 w 52482"/>
                        <a:gd name="connsiteY0" fmla="*/ 53816 h 53816"/>
                        <a:gd name="connsiteX1" fmla="*/ 52483 w 52482"/>
                        <a:gd name="connsiteY1" fmla="*/ 53816 h 53816"/>
                        <a:gd name="connsiteX2" fmla="*/ 0 w 52482"/>
                        <a:gd name="connsiteY2" fmla="*/ 0 h 53816"/>
                        <a:gd name="connsiteX3" fmla="*/ 52483 w 52482"/>
                        <a:gd name="connsiteY3" fmla="*/ 53816 h 5381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52482" h="53816">
                          <a:moveTo>
                            <a:pt x="52483" y="53816"/>
                          </a:moveTo>
                          <a:lnTo>
                            <a:pt x="52483" y="53816"/>
                          </a:lnTo>
                          <a:cubicBezTo>
                            <a:pt x="52483" y="53816"/>
                            <a:pt x="35243" y="24479"/>
                            <a:pt x="0" y="0"/>
                          </a:cubicBezTo>
                          <a:cubicBezTo>
                            <a:pt x="21241" y="13430"/>
                            <a:pt x="42386" y="31337"/>
                            <a:pt x="52483" y="53816"/>
                          </a:cubicBezTo>
                          <a:close/>
                        </a:path>
                      </a:pathLst>
                    </a:custGeom>
                    <a:solidFill>
                      <a:srgbClr val="EBECF0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171" name="任意多边形: 形状 12170"/>
                    <p:cNvSpPr/>
                    <p:nvPr/>
                  </p:nvSpPr>
                  <p:spPr>
                    <a:xfrm>
                      <a:off x="8812243" y="3167051"/>
                      <a:ext cx="141911" cy="132693"/>
                    </a:xfrm>
                    <a:custGeom>
                      <a:avLst/>
                      <a:gdLst>
                        <a:gd name="connsiteX0" fmla="*/ 104299 w 141911"/>
                        <a:gd name="connsiteY0" fmla="*/ 5821 h 132693"/>
                        <a:gd name="connsiteX1" fmla="*/ 133160 w 141911"/>
                        <a:gd name="connsiteY1" fmla="*/ 35920 h 132693"/>
                        <a:gd name="connsiteX2" fmla="*/ 103347 w 141911"/>
                        <a:gd name="connsiteY2" fmla="*/ 132694 h 132693"/>
                        <a:gd name="connsiteX3" fmla="*/ 101727 w 141911"/>
                        <a:gd name="connsiteY3" fmla="*/ 114691 h 132693"/>
                        <a:gd name="connsiteX4" fmla="*/ 123158 w 141911"/>
                        <a:gd name="connsiteY4" fmla="*/ 87355 h 132693"/>
                        <a:gd name="connsiteX5" fmla="*/ 94583 w 141911"/>
                        <a:gd name="connsiteY5" fmla="*/ 74972 h 132693"/>
                        <a:gd name="connsiteX6" fmla="*/ 39434 w 141911"/>
                        <a:gd name="connsiteY6" fmla="*/ 26776 h 132693"/>
                        <a:gd name="connsiteX7" fmla="*/ 1905 w 141911"/>
                        <a:gd name="connsiteY7" fmla="*/ 35824 h 132693"/>
                        <a:gd name="connsiteX8" fmla="*/ 0 w 141911"/>
                        <a:gd name="connsiteY8" fmla="*/ 37063 h 132693"/>
                        <a:gd name="connsiteX9" fmla="*/ 104299 w 141911"/>
                        <a:gd name="connsiteY9" fmla="*/ 5821 h 13269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141911" h="132693">
                          <a:moveTo>
                            <a:pt x="104299" y="5821"/>
                          </a:moveTo>
                          <a:cubicBezTo>
                            <a:pt x="115729" y="11345"/>
                            <a:pt x="125730" y="20965"/>
                            <a:pt x="133160" y="35920"/>
                          </a:cubicBezTo>
                          <a:cubicBezTo>
                            <a:pt x="164021" y="98404"/>
                            <a:pt x="103347" y="132694"/>
                            <a:pt x="103347" y="132694"/>
                          </a:cubicBezTo>
                          <a:lnTo>
                            <a:pt x="101727" y="114691"/>
                          </a:lnTo>
                          <a:cubicBezTo>
                            <a:pt x="101727" y="114691"/>
                            <a:pt x="127445" y="113167"/>
                            <a:pt x="123158" y="87355"/>
                          </a:cubicBezTo>
                          <a:cubicBezTo>
                            <a:pt x="118777" y="61542"/>
                            <a:pt x="94583" y="74972"/>
                            <a:pt x="94583" y="74972"/>
                          </a:cubicBezTo>
                          <a:cubicBezTo>
                            <a:pt x="94583" y="74972"/>
                            <a:pt x="88868" y="30776"/>
                            <a:pt x="39434" y="26776"/>
                          </a:cubicBezTo>
                          <a:cubicBezTo>
                            <a:pt x="25432" y="25728"/>
                            <a:pt x="12573" y="29062"/>
                            <a:pt x="1905" y="35824"/>
                          </a:cubicBezTo>
                          <a:cubicBezTo>
                            <a:pt x="1238" y="36205"/>
                            <a:pt x="667" y="36586"/>
                            <a:pt x="0" y="37063"/>
                          </a:cubicBezTo>
                          <a:cubicBezTo>
                            <a:pt x="26004" y="9250"/>
                            <a:pt x="71057" y="-10277"/>
                            <a:pt x="104299" y="5821"/>
                          </a:cubicBezTo>
                          <a:close/>
                        </a:path>
                      </a:pathLst>
                    </a:custGeom>
                    <a:solidFill>
                      <a:srgbClr val="1519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172" name="任意多边形: 形状 12171"/>
                    <p:cNvSpPr/>
                    <p:nvPr/>
                  </p:nvSpPr>
                  <p:spPr>
                    <a:xfrm>
                      <a:off x="8813872" y="3240794"/>
                      <a:ext cx="8363" cy="8363"/>
                    </a:xfrm>
                    <a:custGeom>
                      <a:avLst/>
                      <a:gdLst>
                        <a:gd name="connsiteX0" fmla="*/ 6087 w 8363"/>
                        <a:gd name="connsiteY0" fmla="*/ 467 h 8363"/>
                        <a:gd name="connsiteX1" fmla="*/ 7896 w 8363"/>
                        <a:gd name="connsiteY1" fmla="*/ 6087 h 8363"/>
                        <a:gd name="connsiteX2" fmla="*/ 2277 w 8363"/>
                        <a:gd name="connsiteY2" fmla="*/ 7897 h 8363"/>
                        <a:gd name="connsiteX3" fmla="*/ 467 w 8363"/>
                        <a:gd name="connsiteY3" fmla="*/ 2277 h 8363"/>
                        <a:gd name="connsiteX4" fmla="*/ 6087 w 8363"/>
                        <a:gd name="connsiteY4" fmla="*/ 467 h 836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8363" h="8363">
                          <a:moveTo>
                            <a:pt x="6087" y="467"/>
                          </a:moveTo>
                          <a:cubicBezTo>
                            <a:pt x="8182" y="1515"/>
                            <a:pt x="8945" y="4087"/>
                            <a:pt x="7896" y="6087"/>
                          </a:cubicBezTo>
                          <a:cubicBezTo>
                            <a:pt x="6849" y="8183"/>
                            <a:pt x="4277" y="8944"/>
                            <a:pt x="2277" y="7897"/>
                          </a:cubicBezTo>
                          <a:cubicBezTo>
                            <a:pt x="181" y="6849"/>
                            <a:pt x="-580" y="4277"/>
                            <a:pt x="467" y="2277"/>
                          </a:cubicBezTo>
                          <a:cubicBezTo>
                            <a:pt x="1515" y="181"/>
                            <a:pt x="4087" y="-581"/>
                            <a:pt x="6087" y="467"/>
                          </a:cubicBezTo>
                          <a:close/>
                        </a:path>
                      </a:pathLst>
                    </a:custGeom>
                    <a:solidFill>
                      <a:srgbClr val="1519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173" name="任意多边形: 形状 12172"/>
                    <p:cNvSpPr/>
                    <p:nvPr/>
                  </p:nvSpPr>
                  <p:spPr>
                    <a:xfrm>
                      <a:off x="8496299" y="3505294"/>
                      <a:ext cx="42004" cy="86106"/>
                    </a:xfrm>
                    <a:custGeom>
                      <a:avLst/>
                      <a:gdLst>
                        <a:gd name="connsiteX0" fmla="*/ 31147 w 42004"/>
                        <a:gd name="connsiteY0" fmla="*/ 81725 h 86106"/>
                        <a:gd name="connsiteX1" fmla="*/ 0 w 42004"/>
                        <a:gd name="connsiteY1" fmla="*/ 2381 h 86106"/>
                        <a:gd name="connsiteX2" fmla="*/ 7239 w 42004"/>
                        <a:gd name="connsiteY2" fmla="*/ 0 h 86106"/>
                        <a:gd name="connsiteX3" fmla="*/ 7715 w 42004"/>
                        <a:gd name="connsiteY3" fmla="*/ 1333 h 86106"/>
                        <a:gd name="connsiteX4" fmla="*/ 42005 w 42004"/>
                        <a:gd name="connsiteY4" fmla="*/ 86106 h 8610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2004" h="86106">
                          <a:moveTo>
                            <a:pt x="31147" y="81725"/>
                          </a:moveTo>
                          <a:lnTo>
                            <a:pt x="0" y="2381"/>
                          </a:lnTo>
                          <a:lnTo>
                            <a:pt x="7239" y="0"/>
                          </a:lnTo>
                          <a:lnTo>
                            <a:pt x="7715" y="1333"/>
                          </a:lnTo>
                          <a:lnTo>
                            <a:pt x="42005" y="86106"/>
                          </a:lnTo>
                          <a:close/>
                        </a:path>
                      </a:pathLst>
                    </a:custGeom>
                    <a:solidFill>
                      <a:srgbClr val="548BC3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174" name="任意多边形: 形状 12173"/>
                    <p:cNvSpPr/>
                    <p:nvPr/>
                  </p:nvSpPr>
                  <p:spPr>
                    <a:xfrm>
                      <a:off x="8718708" y="3672839"/>
                      <a:ext cx="51911" cy="41147"/>
                    </a:xfrm>
                    <a:custGeom>
                      <a:avLst/>
                      <a:gdLst>
                        <a:gd name="connsiteX0" fmla="*/ 51531 w 51911"/>
                        <a:gd name="connsiteY0" fmla="*/ 39433 h 41147"/>
                        <a:gd name="connsiteX1" fmla="*/ 51911 w 51911"/>
                        <a:gd name="connsiteY1" fmla="*/ 41148 h 41147"/>
                        <a:gd name="connsiteX2" fmla="*/ 0 w 51911"/>
                        <a:gd name="connsiteY2" fmla="*/ 0 h 41147"/>
                        <a:gd name="connsiteX3" fmla="*/ 51531 w 51911"/>
                        <a:gd name="connsiteY3" fmla="*/ 39433 h 4114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51911" h="41147">
                          <a:moveTo>
                            <a:pt x="51531" y="39433"/>
                          </a:moveTo>
                          <a:lnTo>
                            <a:pt x="51911" y="41148"/>
                          </a:lnTo>
                          <a:cubicBezTo>
                            <a:pt x="35529" y="26289"/>
                            <a:pt x="14859" y="8668"/>
                            <a:pt x="0" y="0"/>
                          </a:cubicBezTo>
                          <a:cubicBezTo>
                            <a:pt x="15050" y="8192"/>
                            <a:pt x="35243" y="24955"/>
                            <a:pt x="51531" y="39433"/>
                          </a:cubicBezTo>
                          <a:close/>
                        </a:path>
                      </a:pathLst>
                    </a:custGeom>
                    <a:solidFill>
                      <a:srgbClr val="78CCD3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175" name="任意多边形: 形状 12174"/>
                    <p:cNvSpPr/>
                    <p:nvPr/>
                  </p:nvSpPr>
                  <p:spPr>
                    <a:xfrm>
                      <a:off x="8947117" y="3953636"/>
                      <a:ext cx="29336" cy="1727"/>
                    </a:xfrm>
                    <a:custGeom>
                      <a:avLst/>
                      <a:gdLst>
                        <a:gd name="connsiteX0" fmla="*/ 29146 w 29336"/>
                        <a:gd name="connsiteY0" fmla="*/ 0 h 1727"/>
                        <a:gd name="connsiteX1" fmla="*/ 29337 w 29336"/>
                        <a:gd name="connsiteY1" fmla="*/ 1524 h 1727"/>
                        <a:gd name="connsiteX2" fmla="*/ 0 w 29336"/>
                        <a:gd name="connsiteY2" fmla="*/ 1429 h 1727"/>
                        <a:gd name="connsiteX3" fmla="*/ 29146 w 29336"/>
                        <a:gd name="connsiteY3" fmla="*/ 0 h 172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9336" h="1727">
                          <a:moveTo>
                            <a:pt x="29146" y="0"/>
                          </a:moveTo>
                          <a:lnTo>
                            <a:pt x="29337" y="1524"/>
                          </a:lnTo>
                          <a:cubicBezTo>
                            <a:pt x="19240" y="1810"/>
                            <a:pt x="9525" y="1810"/>
                            <a:pt x="0" y="1429"/>
                          </a:cubicBezTo>
                          <a:cubicBezTo>
                            <a:pt x="9334" y="1524"/>
                            <a:pt x="19145" y="1143"/>
                            <a:pt x="29146" y="0"/>
                          </a:cubicBezTo>
                          <a:close/>
                        </a:path>
                      </a:pathLst>
                    </a:custGeom>
                    <a:solidFill>
                      <a:srgbClr val="EE4725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176" name="任意多边形: 形状 12175"/>
                    <p:cNvSpPr/>
                    <p:nvPr/>
                  </p:nvSpPr>
                  <p:spPr>
                    <a:xfrm>
                      <a:off x="8735376" y="3733228"/>
                      <a:ext cx="571" cy="476"/>
                    </a:xfrm>
                    <a:custGeom>
                      <a:avLst/>
                      <a:gdLst>
                        <a:gd name="connsiteX0" fmla="*/ 381 w 571"/>
                        <a:gd name="connsiteY0" fmla="*/ 191 h 476"/>
                        <a:gd name="connsiteX1" fmla="*/ 571 w 571"/>
                        <a:gd name="connsiteY1" fmla="*/ 476 h 476"/>
                        <a:gd name="connsiteX2" fmla="*/ 0 w 571"/>
                        <a:gd name="connsiteY2" fmla="*/ 0 h 476"/>
                        <a:gd name="connsiteX3" fmla="*/ 381 w 571"/>
                        <a:gd name="connsiteY3" fmla="*/ 191 h 47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571" h="476">
                          <a:moveTo>
                            <a:pt x="381" y="191"/>
                          </a:moveTo>
                          <a:cubicBezTo>
                            <a:pt x="477" y="286"/>
                            <a:pt x="571" y="381"/>
                            <a:pt x="571" y="476"/>
                          </a:cubicBezTo>
                          <a:cubicBezTo>
                            <a:pt x="381" y="286"/>
                            <a:pt x="191" y="191"/>
                            <a:pt x="0" y="0"/>
                          </a:cubicBezTo>
                          <a:cubicBezTo>
                            <a:pt x="191" y="0"/>
                            <a:pt x="286" y="95"/>
                            <a:pt x="381" y="191"/>
                          </a:cubicBezTo>
                          <a:close/>
                        </a:path>
                      </a:pathLst>
                    </a:custGeom>
                    <a:solidFill>
                      <a:srgbClr val="78CCD3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177" name="任意多边形: 形状 12176"/>
                    <p:cNvSpPr/>
                    <p:nvPr/>
                  </p:nvSpPr>
                  <p:spPr>
                    <a:xfrm>
                      <a:off x="8747949" y="3506913"/>
                      <a:ext cx="34385" cy="5810"/>
                    </a:xfrm>
                    <a:custGeom>
                      <a:avLst/>
                      <a:gdLst>
                        <a:gd name="connsiteX0" fmla="*/ 0 w 34385"/>
                        <a:gd name="connsiteY0" fmla="*/ 5810 h 5810"/>
                        <a:gd name="connsiteX1" fmla="*/ 34386 w 34385"/>
                        <a:gd name="connsiteY1" fmla="*/ 0 h 5810"/>
                        <a:gd name="connsiteX2" fmla="*/ 0 w 34385"/>
                        <a:gd name="connsiteY2" fmla="*/ 5810 h 581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34385" h="5810">
                          <a:moveTo>
                            <a:pt x="0" y="5810"/>
                          </a:moveTo>
                          <a:cubicBezTo>
                            <a:pt x="12382" y="2858"/>
                            <a:pt x="24003" y="1048"/>
                            <a:pt x="34386" y="0"/>
                          </a:cubicBezTo>
                          <a:cubicBezTo>
                            <a:pt x="29623" y="1048"/>
                            <a:pt x="16764" y="3715"/>
                            <a:pt x="0" y="5810"/>
                          </a:cubicBezTo>
                          <a:close/>
                        </a:path>
                      </a:pathLst>
                    </a:custGeom>
                    <a:solidFill>
                      <a:srgbClr val="FBDD82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178" name="任意多边形: 形状 12177"/>
                    <p:cNvSpPr/>
                    <p:nvPr/>
                  </p:nvSpPr>
                  <p:spPr>
                    <a:xfrm>
                      <a:off x="8504110" y="3506723"/>
                      <a:ext cx="112585" cy="87534"/>
                    </a:xfrm>
                    <a:custGeom>
                      <a:avLst/>
                      <a:gdLst>
                        <a:gd name="connsiteX0" fmla="*/ 112586 w 112585"/>
                        <a:gd name="connsiteY0" fmla="*/ 80963 h 87534"/>
                        <a:gd name="connsiteX1" fmla="*/ 41434 w 112585"/>
                        <a:gd name="connsiteY1" fmla="*/ 87535 h 87534"/>
                        <a:gd name="connsiteX2" fmla="*/ 41434 w 112585"/>
                        <a:gd name="connsiteY2" fmla="*/ 87535 h 87534"/>
                        <a:gd name="connsiteX3" fmla="*/ 34194 w 112585"/>
                        <a:gd name="connsiteY3" fmla="*/ 84677 h 87534"/>
                        <a:gd name="connsiteX4" fmla="*/ 0 w 112585"/>
                        <a:gd name="connsiteY4" fmla="*/ 0 h 87534"/>
                        <a:gd name="connsiteX5" fmla="*/ 14668 w 112585"/>
                        <a:gd name="connsiteY5" fmla="*/ 4286 h 87534"/>
                        <a:gd name="connsiteX6" fmla="*/ 60198 w 112585"/>
                        <a:gd name="connsiteY6" fmla="*/ 27242 h 87534"/>
                        <a:gd name="connsiteX7" fmla="*/ 112586 w 112585"/>
                        <a:gd name="connsiteY7" fmla="*/ 80963 h 8753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585" h="87534">
                          <a:moveTo>
                            <a:pt x="112586" y="80963"/>
                          </a:moveTo>
                          <a:lnTo>
                            <a:pt x="41434" y="87535"/>
                          </a:lnTo>
                          <a:lnTo>
                            <a:pt x="41434" y="87535"/>
                          </a:lnTo>
                          <a:lnTo>
                            <a:pt x="34194" y="84677"/>
                          </a:lnTo>
                          <a:lnTo>
                            <a:pt x="0" y="0"/>
                          </a:lnTo>
                          <a:cubicBezTo>
                            <a:pt x="5048" y="1238"/>
                            <a:pt x="10001" y="2667"/>
                            <a:pt x="14668" y="4286"/>
                          </a:cubicBezTo>
                          <a:cubicBezTo>
                            <a:pt x="26384" y="9049"/>
                            <a:pt x="43339" y="16669"/>
                            <a:pt x="60198" y="27242"/>
                          </a:cubicBezTo>
                          <a:cubicBezTo>
                            <a:pt x="95441" y="51721"/>
                            <a:pt x="112586" y="80963"/>
                            <a:pt x="112586" y="80963"/>
                          </a:cubicBezTo>
                          <a:close/>
                        </a:path>
                      </a:pathLst>
                    </a:custGeom>
                    <a:solidFill>
                      <a:srgbClr val="EBECF0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179" name="任意多边形: 形状 12178"/>
                    <p:cNvSpPr/>
                    <p:nvPr/>
                  </p:nvSpPr>
                  <p:spPr>
                    <a:xfrm>
                      <a:off x="8906826" y="3951541"/>
                      <a:ext cx="39719" cy="3619"/>
                    </a:xfrm>
                    <a:custGeom>
                      <a:avLst/>
                      <a:gdLst>
                        <a:gd name="connsiteX0" fmla="*/ 39720 w 39719"/>
                        <a:gd name="connsiteY0" fmla="*/ 3620 h 3619"/>
                        <a:gd name="connsiteX1" fmla="*/ 0 w 39719"/>
                        <a:gd name="connsiteY1" fmla="*/ 0 h 3619"/>
                        <a:gd name="connsiteX2" fmla="*/ 39720 w 39719"/>
                        <a:gd name="connsiteY2" fmla="*/ 3620 h 361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39719" h="3619">
                          <a:moveTo>
                            <a:pt x="39720" y="3620"/>
                          </a:moveTo>
                          <a:cubicBezTo>
                            <a:pt x="24861" y="3524"/>
                            <a:pt x="11240" y="2191"/>
                            <a:pt x="0" y="0"/>
                          </a:cubicBezTo>
                          <a:cubicBezTo>
                            <a:pt x="12573" y="1810"/>
                            <a:pt x="25813" y="3048"/>
                            <a:pt x="39720" y="3620"/>
                          </a:cubicBezTo>
                          <a:close/>
                        </a:path>
                      </a:pathLst>
                    </a:custGeom>
                    <a:solidFill>
                      <a:srgbClr val="F58A5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180" name="任意多边形: 形状 12179"/>
                    <p:cNvSpPr/>
                    <p:nvPr/>
                  </p:nvSpPr>
                  <p:spPr>
                    <a:xfrm>
                      <a:off x="8634896" y="3667942"/>
                      <a:ext cx="162487" cy="163393"/>
                    </a:xfrm>
                    <a:custGeom>
                      <a:avLst/>
                      <a:gdLst>
                        <a:gd name="connsiteX0" fmla="*/ 135818 w 162487"/>
                        <a:gd name="connsiteY0" fmla="*/ 46140 h 163393"/>
                        <a:gd name="connsiteX1" fmla="*/ 162488 w 162487"/>
                        <a:gd name="connsiteY1" fmla="*/ 71382 h 163393"/>
                        <a:gd name="connsiteX2" fmla="*/ 155535 w 162487"/>
                        <a:gd name="connsiteY2" fmla="*/ 80335 h 163393"/>
                        <a:gd name="connsiteX3" fmla="*/ 85812 w 162487"/>
                        <a:gd name="connsiteY3" fmla="*/ 163393 h 163393"/>
                        <a:gd name="connsiteX4" fmla="*/ 1516 w 162487"/>
                        <a:gd name="connsiteY4" fmla="*/ 68524 h 163393"/>
                        <a:gd name="connsiteX5" fmla="*/ 2372 w 162487"/>
                        <a:gd name="connsiteY5" fmla="*/ 67667 h 163393"/>
                        <a:gd name="connsiteX6" fmla="*/ 71619 w 162487"/>
                        <a:gd name="connsiteY6" fmla="*/ 93765 h 163393"/>
                        <a:gd name="connsiteX7" fmla="*/ 72476 w 162487"/>
                        <a:gd name="connsiteY7" fmla="*/ 94337 h 163393"/>
                        <a:gd name="connsiteX8" fmla="*/ 72762 w 162487"/>
                        <a:gd name="connsiteY8" fmla="*/ 94527 h 163393"/>
                        <a:gd name="connsiteX9" fmla="*/ 72858 w 162487"/>
                        <a:gd name="connsiteY9" fmla="*/ 94623 h 163393"/>
                        <a:gd name="connsiteX10" fmla="*/ 76953 w 162487"/>
                        <a:gd name="connsiteY10" fmla="*/ 97480 h 163393"/>
                        <a:gd name="connsiteX11" fmla="*/ 69714 w 162487"/>
                        <a:gd name="connsiteY11" fmla="*/ 91956 h 163393"/>
                        <a:gd name="connsiteX12" fmla="*/ 69334 w 162487"/>
                        <a:gd name="connsiteY12" fmla="*/ 91670 h 163393"/>
                        <a:gd name="connsiteX13" fmla="*/ 31614 w 162487"/>
                        <a:gd name="connsiteY13" fmla="*/ 31377 h 163393"/>
                        <a:gd name="connsiteX14" fmla="*/ 31614 w 162487"/>
                        <a:gd name="connsiteY14" fmla="*/ 31377 h 163393"/>
                        <a:gd name="connsiteX15" fmla="*/ 32186 w 162487"/>
                        <a:gd name="connsiteY15" fmla="*/ 30900 h 163393"/>
                        <a:gd name="connsiteX16" fmla="*/ 34853 w 162487"/>
                        <a:gd name="connsiteY16" fmla="*/ 29281 h 163393"/>
                        <a:gd name="connsiteX17" fmla="*/ 35901 w 162487"/>
                        <a:gd name="connsiteY17" fmla="*/ 28900 h 163393"/>
                        <a:gd name="connsiteX18" fmla="*/ 36377 w 162487"/>
                        <a:gd name="connsiteY18" fmla="*/ 28710 h 163393"/>
                        <a:gd name="connsiteX19" fmla="*/ 66190 w 162487"/>
                        <a:gd name="connsiteY19" fmla="*/ 38711 h 163393"/>
                        <a:gd name="connsiteX20" fmla="*/ 66571 w 162487"/>
                        <a:gd name="connsiteY20" fmla="*/ 38997 h 163393"/>
                        <a:gd name="connsiteX21" fmla="*/ 101433 w 162487"/>
                        <a:gd name="connsiteY21" fmla="*/ 66143 h 163393"/>
                        <a:gd name="connsiteX22" fmla="*/ 101528 w 162487"/>
                        <a:gd name="connsiteY22" fmla="*/ 66238 h 163393"/>
                        <a:gd name="connsiteX23" fmla="*/ 103147 w 162487"/>
                        <a:gd name="connsiteY23" fmla="*/ 67381 h 163393"/>
                        <a:gd name="connsiteX24" fmla="*/ 100861 w 162487"/>
                        <a:gd name="connsiteY24" fmla="*/ 65571 h 163393"/>
                        <a:gd name="connsiteX25" fmla="*/ 64476 w 162487"/>
                        <a:gd name="connsiteY25" fmla="*/ 1754 h 163393"/>
                        <a:gd name="connsiteX26" fmla="*/ 65142 w 162487"/>
                        <a:gd name="connsiteY26" fmla="*/ 1182 h 163393"/>
                        <a:gd name="connsiteX27" fmla="*/ 65523 w 162487"/>
                        <a:gd name="connsiteY27" fmla="*/ 897 h 163393"/>
                        <a:gd name="connsiteX28" fmla="*/ 82954 w 162487"/>
                        <a:gd name="connsiteY28" fmla="*/ 4611 h 163393"/>
                        <a:gd name="connsiteX29" fmla="*/ 83716 w 162487"/>
                        <a:gd name="connsiteY29" fmla="*/ 4992 h 163393"/>
                        <a:gd name="connsiteX30" fmla="*/ 135818 w 162487"/>
                        <a:gd name="connsiteY30" fmla="*/ 46140 h 16339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</a:cxnLst>
                      <a:rect l="l" t="t" r="r" b="b"/>
                      <a:pathLst>
                        <a:path w="162487" h="163393">
                          <a:moveTo>
                            <a:pt x="135818" y="46140"/>
                          </a:moveTo>
                          <a:cubicBezTo>
                            <a:pt x="150963" y="59952"/>
                            <a:pt x="162488" y="71382"/>
                            <a:pt x="162488" y="71382"/>
                          </a:cubicBezTo>
                          <a:cubicBezTo>
                            <a:pt x="160392" y="74144"/>
                            <a:pt x="158011" y="77097"/>
                            <a:pt x="155535" y="80335"/>
                          </a:cubicBezTo>
                          <a:lnTo>
                            <a:pt x="85812" y="163393"/>
                          </a:lnTo>
                          <a:cubicBezTo>
                            <a:pt x="78477" y="157583"/>
                            <a:pt x="-12772" y="84336"/>
                            <a:pt x="1516" y="68524"/>
                          </a:cubicBezTo>
                          <a:cubicBezTo>
                            <a:pt x="1801" y="68143"/>
                            <a:pt x="2087" y="67857"/>
                            <a:pt x="2372" y="67667"/>
                          </a:cubicBezTo>
                          <a:cubicBezTo>
                            <a:pt x="14850" y="57094"/>
                            <a:pt x="53998" y="81669"/>
                            <a:pt x="71619" y="93765"/>
                          </a:cubicBezTo>
                          <a:cubicBezTo>
                            <a:pt x="72000" y="93956"/>
                            <a:pt x="72286" y="94146"/>
                            <a:pt x="72476" y="94337"/>
                          </a:cubicBezTo>
                          <a:cubicBezTo>
                            <a:pt x="72572" y="94432"/>
                            <a:pt x="72667" y="94527"/>
                            <a:pt x="72762" y="94527"/>
                          </a:cubicBezTo>
                          <a:cubicBezTo>
                            <a:pt x="72858" y="94527"/>
                            <a:pt x="72858" y="94623"/>
                            <a:pt x="72858" y="94623"/>
                          </a:cubicBezTo>
                          <a:cubicBezTo>
                            <a:pt x="74477" y="95670"/>
                            <a:pt x="75810" y="96623"/>
                            <a:pt x="76953" y="97480"/>
                          </a:cubicBezTo>
                          <a:cubicBezTo>
                            <a:pt x="75144" y="96051"/>
                            <a:pt x="72667" y="94242"/>
                            <a:pt x="69714" y="91956"/>
                          </a:cubicBezTo>
                          <a:cubicBezTo>
                            <a:pt x="69619" y="91956"/>
                            <a:pt x="69524" y="91765"/>
                            <a:pt x="69334" y="91670"/>
                          </a:cubicBezTo>
                          <a:cubicBezTo>
                            <a:pt x="57237" y="81002"/>
                            <a:pt x="18374" y="44902"/>
                            <a:pt x="31614" y="31377"/>
                          </a:cubicBezTo>
                          <a:lnTo>
                            <a:pt x="31614" y="31377"/>
                          </a:lnTo>
                          <a:cubicBezTo>
                            <a:pt x="31805" y="31186"/>
                            <a:pt x="31995" y="30996"/>
                            <a:pt x="32186" y="30900"/>
                          </a:cubicBezTo>
                          <a:cubicBezTo>
                            <a:pt x="33043" y="30234"/>
                            <a:pt x="33900" y="29662"/>
                            <a:pt x="34853" y="29281"/>
                          </a:cubicBezTo>
                          <a:cubicBezTo>
                            <a:pt x="35234" y="29091"/>
                            <a:pt x="35520" y="28995"/>
                            <a:pt x="35901" y="28900"/>
                          </a:cubicBezTo>
                          <a:cubicBezTo>
                            <a:pt x="36091" y="28805"/>
                            <a:pt x="36281" y="28805"/>
                            <a:pt x="36377" y="28710"/>
                          </a:cubicBezTo>
                          <a:cubicBezTo>
                            <a:pt x="43901" y="26805"/>
                            <a:pt x="55141" y="31758"/>
                            <a:pt x="66190" y="38711"/>
                          </a:cubicBezTo>
                          <a:cubicBezTo>
                            <a:pt x="66285" y="38806"/>
                            <a:pt x="66476" y="38901"/>
                            <a:pt x="66571" y="38997"/>
                          </a:cubicBezTo>
                          <a:cubicBezTo>
                            <a:pt x="79144" y="47569"/>
                            <a:pt x="91908" y="59285"/>
                            <a:pt x="101433" y="66143"/>
                          </a:cubicBezTo>
                          <a:cubicBezTo>
                            <a:pt x="101528" y="66238"/>
                            <a:pt x="101528" y="66238"/>
                            <a:pt x="101528" y="66238"/>
                          </a:cubicBezTo>
                          <a:cubicBezTo>
                            <a:pt x="102100" y="66619"/>
                            <a:pt x="102576" y="67000"/>
                            <a:pt x="103147" y="67381"/>
                          </a:cubicBezTo>
                          <a:cubicBezTo>
                            <a:pt x="102385" y="66810"/>
                            <a:pt x="101623" y="66238"/>
                            <a:pt x="100861" y="65571"/>
                          </a:cubicBezTo>
                          <a:cubicBezTo>
                            <a:pt x="94860" y="59666"/>
                            <a:pt x="51236" y="15756"/>
                            <a:pt x="64476" y="1754"/>
                          </a:cubicBezTo>
                          <a:cubicBezTo>
                            <a:pt x="64666" y="1563"/>
                            <a:pt x="64952" y="1373"/>
                            <a:pt x="65142" y="1182"/>
                          </a:cubicBezTo>
                          <a:cubicBezTo>
                            <a:pt x="65238" y="992"/>
                            <a:pt x="65428" y="897"/>
                            <a:pt x="65523" y="897"/>
                          </a:cubicBezTo>
                          <a:cubicBezTo>
                            <a:pt x="69047" y="-1199"/>
                            <a:pt x="75239" y="516"/>
                            <a:pt x="82954" y="4611"/>
                          </a:cubicBezTo>
                          <a:cubicBezTo>
                            <a:pt x="83145" y="4707"/>
                            <a:pt x="83430" y="4897"/>
                            <a:pt x="83716" y="4992"/>
                          </a:cubicBezTo>
                          <a:cubicBezTo>
                            <a:pt x="98765" y="13660"/>
                            <a:pt x="119340" y="31186"/>
                            <a:pt x="135818" y="46140"/>
                          </a:cubicBezTo>
                          <a:close/>
                        </a:path>
                      </a:pathLst>
                    </a:custGeom>
                    <a:solidFill>
                      <a:srgbClr val="FAC6BB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181" name="任意多边形: 形状 12180"/>
                    <p:cNvSpPr/>
                    <p:nvPr/>
                  </p:nvSpPr>
                  <p:spPr>
                    <a:xfrm>
                      <a:off x="8557449" y="3581494"/>
                      <a:ext cx="212884" cy="269081"/>
                    </a:xfrm>
                    <a:custGeom>
                      <a:avLst/>
                      <a:gdLst>
                        <a:gd name="connsiteX0" fmla="*/ 78963 w 212884"/>
                        <a:gd name="connsiteY0" fmla="*/ 155067 h 269081"/>
                        <a:gd name="connsiteX1" fmla="*/ 163259 w 212884"/>
                        <a:gd name="connsiteY1" fmla="*/ 249936 h 269081"/>
                        <a:gd name="connsiteX2" fmla="*/ 163259 w 212884"/>
                        <a:gd name="connsiteY2" fmla="*/ 249936 h 269081"/>
                        <a:gd name="connsiteX3" fmla="*/ 156877 w 212884"/>
                        <a:gd name="connsiteY3" fmla="*/ 257556 h 269081"/>
                        <a:gd name="connsiteX4" fmla="*/ 138970 w 212884"/>
                        <a:gd name="connsiteY4" fmla="*/ 259461 h 269081"/>
                        <a:gd name="connsiteX5" fmla="*/ 50578 w 212884"/>
                        <a:gd name="connsiteY5" fmla="*/ 269081 h 269081"/>
                        <a:gd name="connsiteX6" fmla="*/ 0 w 212884"/>
                        <a:gd name="connsiteY6" fmla="*/ 18383 h 269081"/>
                        <a:gd name="connsiteX7" fmla="*/ 184404 w 212884"/>
                        <a:gd name="connsiteY7" fmla="*/ 0 h 269081"/>
                        <a:gd name="connsiteX8" fmla="*/ 212884 w 212884"/>
                        <a:gd name="connsiteY8" fmla="*/ 130874 h 269081"/>
                        <a:gd name="connsiteX9" fmla="*/ 161354 w 212884"/>
                        <a:gd name="connsiteY9" fmla="*/ 91440 h 269081"/>
                        <a:gd name="connsiteX10" fmla="*/ 160592 w 212884"/>
                        <a:gd name="connsiteY10" fmla="*/ 91059 h 269081"/>
                        <a:gd name="connsiteX11" fmla="*/ 144685 w 212884"/>
                        <a:gd name="connsiteY11" fmla="*/ 86487 h 269081"/>
                        <a:gd name="connsiteX12" fmla="*/ 143066 w 212884"/>
                        <a:gd name="connsiteY12" fmla="*/ 87344 h 269081"/>
                        <a:gd name="connsiteX13" fmla="*/ 142685 w 212884"/>
                        <a:gd name="connsiteY13" fmla="*/ 87630 h 269081"/>
                        <a:gd name="connsiteX14" fmla="*/ 170783 w 212884"/>
                        <a:gd name="connsiteY14" fmla="*/ 145352 h 269081"/>
                        <a:gd name="connsiteX15" fmla="*/ 144113 w 212884"/>
                        <a:gd name="connsiteY15" fmla="*/ 125444 h 269081"/>
                        <a:gd name="connsiteX16" fmla="*/ 143733 w 212884"/>
                        <a:gd name="connsiteY16" fmla="*/ 125158 h 269081"/>
                        <a:gd name="connsiteX17" fmla="*/ 113919 w 212884"/>
                        <a:gd name="connsiteY17" fmla="*/ 115157 h 269081"/>
                        <a:gd name="connsiteX18" fmla="*/ 113443 w 212884"/>
                        <a:gd name="connsiteY18" fmla="*/ 115348 h 269081"/>
                        <a:gd name="connsiteX19" fmla="*/ 112395 w 212884"/>
                        <a:gd name="connsiteY19" fmla="*/ 115729 h 269081"/>
                        <a:gd name="connsiteX20" fmla="*/ 109728 w 212884"/>
                        <a:gd name="connsiteY20" fmla="*/ 117348 h 269081"/>
                        <a:gd name="connsiteX21" fmla="*/ 109157 w 212884"/>
                        <a:gd name="connsiteY21" fmla="*/ 117824 h 269081"/>
                        <a:gd name="connsiteX22" fmla="*/ 109157 w 212884"/>
                        <a:gd name="connsiteY22" fmla="*/ 117824 h 269081"/>
                        <a:gd name="connsiteX23" fmla="*/ 107347 w 212884"/>
                        <a:gd name="connsiteY23" fmla="*/ 119634 h 269081"/>
                        <a:gd name="connsiteX24" fmla="*/ 146876 w 212884"/>
                        <a:gd name="connsiteY24" fmla="*/ 178118 h 269081"/>
                        <a:gd name="connsiteX25" fmla="*/ 147257 w 212884"/>
                        <a:gd name="connsiteY25" fmla="*/ 178403 h 269081"/>
                        <a:gd name="connsiteX26" fmla="*/ 150019 w 212884"/>
                        <a:gd name="connsiteY26" fmla="*/ 180785 h 269081"/>
                        <a:gd name="connsiteX27" fmla="*/ 149162 w 212884"/>
                        <a:gd name="connsiteY27" fmla="*/ 180213 h 269081"/>
                        <a:gd name="connsiteX28" fmla="*/ 79915 w 212884"/>
                        <a:gd name="connsiteY28" fmla="*/ 154115 h 269081"/>
                        <a:gd name="connsiteX29" fmla="*/ 78963 w 212884"/>
                        <a:gd name="connsiteY29" fmla="*/ 155067 h 26908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</a:cxnLst>
                      <a:rect l="l" t="t" r="r" b="b"/>
                      <a:pathLst>
                        <a:path w="212884" h="269081">
                          <a:moveTo>
                            <a:pt x="78963" y="155067"/>
                          </a:moveTo>
                          <a:cubicBezTo>
                            <a:pt x="64675" y="170783"/>
                            <a:pt x="155924" y="244126"/>
                            <a:pt x="163259" y="249936"/>
                          </a:cubicBezTo>
                          <a:lnTo>
                            <a:pt x="163259" y="249936"/>
                          </a:lnTo>
                          <a:lnTo>
                            <a:pt x="156877" y="257556"/>
                          </a:lnTo>
                          <a:lnTo>
                            <a:pt x="138970" y="259461"/>
                          </a:lnTo>
                          <a:lnTo>
                            <a:pt x="50578" y="269081"/>
                          </a:lnTo>
                          <a:lnTo>
                            <a:pt x="0" y="18383"/>
                          </a:lnTo>
                          <a:lnTo>
                            <a:pt x="184404" y="0"/>
                          </a:lnTo>
                          <a:lnTo>
                            <a:pt x="212884" y="130874"/>
                          </a:lnTo>
                          <a:cubicBezTo>
                            <a:pt x="196501" y="116300"/>
                            <a:pt x="176403" y="99632"/>
                            <a:pt x="161354" y="91440"/>
                          </a:cubicBezTo>
                          <a:cubicBezTo>
                            <a:pt x="161068" y="91250"/>
                            <a:pt x="160782" y="91154"/>
                            <a:pt x="160592" y="91059"/>
                          </a:cubicBezTo>
                          <a:cubicBezTo>
                            <a:pt x="153543" y="87058"/>
                            <a:pt x="147924" y="85154"/>
                            <a:pt x="144685" y="86487"/>
                          </a:cubicBezTo>
                          <a:cubicBezTo>
                            <a:pt x="144113" y="86678"/>
                            <a:pt x="143637" y="87058"/>
                            <a:pt x="143066" y="87344"/>
                          </a:cubicBezTo>
                          <a:cubicBezTo>
                            <a:pt x="142875" y="87344"/>
                            <a:pt x="142780" y="87535"/>
                            <a:pt x="142685" y="87630"/>
                          </a:cubicBezTo>
                          <a:cubicBezTo>
                            <a:pt x="130112" y="96583"/>
                            <a:pt x="151162" y="126873"/>
                            <a:pt x="170783" y="145352"/>
                          </a:cubicBezTo>
                          <a:cubicBezTo>
                            <a:pt x="164116" y="139732"/>
                            <a:pt x="154210" y="131731"/>
                            <a:pt x="144113" y="125444"/>
                          </a:cubicBezTo>
                          <a:cubicBezTo>
                            <a:pt x="143923" y="125349"/>
                            <a:pt x="143828" y="125254"/>
                            <a:pt x="143733" y="125158"/>
                          </a:cubicBezTo>
                          <a:cubicBezTo>
                            <a:pt x="132779" y="117729"/>
                            <a:pt x="122111" y="112681"/>
                            <a:pt x="113919" y="115157"/>
                          </a:cubicBezTo>
                          <a:cubicBezTo>
                            <a:pt x="113729" y="115157"/>
                            <a:pt x="113538" y="115253"/>
                            <a:pt x="113443" y="115348"/>
                          </a:cubicBezTo>
                          <a:cubicBezTo>
                            <a:pt x="113062" y="115443"/>
                            <a:pt x="112776" y="115538"/>
                            <a:pt x="112395" y="115729"/>
                          </a:cubicBezTo>
                          <a:cubicBezTo>
                            <a:pt x="111443" y="116110"/>
                            <a:pt x="110490" y="116586"/>
                            <a:pt x="109728" y="117348"/>
                          </a:cubicBezTo>
                          <a:cubicBezTo>
                            <a:pt x="109538" y="117443"/>
                            <a:pt x="109347" y="117634"/>
                            <a:pt x="109157" y="117824"/>
                          </a:cubicBezTo>
                          <a:lnTo>
                            <a:pt x="109157" y="117824"/>
                          </a:lnTo>
                          <a:cubicBezTo>
                            <a:pt x="108490" y="118300"/>
                            <a:pt x="107918" y="118967"/>
                            <a:pt x="107347" y="119634"/>
                          </a:cubicBezTo>
                          <a:cubicBezTo>
                            <a:pt x="95441" y="133922"/>
                            <a:pt x="128683" y="163544"/>
                            <a:pt x="146876" y="178118"/>
                          </a:cubicBezTo>
                          <a:cubicBezTo>
                            <a:pt x="147066" y="178213"/>
                            <a:pt x="147161" y="178308"/>
                            <a:pt x="147257" y="178403"/>
                          </a:cubicBezTo>
                          <a:cubicBezTo>
                            <a:pt x="148495" y="179546"/>
                            <a:pt x="149447" y="180404"/>
                            <a:pt x="150019" y="180785"/>
                          </a:cubicBezTo>
                          <a:cubicBezTo>
                            <a:pt x="149829" y="180689"/>
                            <a:pt x="149543" y="180499"/>
                            <a:pt x="149162" y="180213"/>
                          </a:cubicBezTo>
                          <a:cubicBezTo>
                            <a:pt x="141065" y="174308"/>
                            <a:pt x="94202" y="141351"/>
                            <a:pt x="79915" y="154115"/>
                          </a:cubicBezTo>
                          <a:cubicBezTo>
                            <a:pt x="79534" y="154400"/>
                            <a:pt x="79248" y="154686"/>
                            <a:pt x="78963" y="155067"/>
                          </a:cubicBezTo>
                          <a:close/>
                        </a:path>
                      </a:pathLst>
                    </a:custGeom>
                    <a:solidFill>
                      <a:srgbClr val="78CCD3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182" name="任意多边形: 形状 12181"/>
                    <p:cNvSpPr/>
                    <p:nvPr/>
                  </p:nvSpPr>
                  <p:spPr>
                    <a:xfrm>
                      <a:off x="8696419" y="3838955"/>
                      <a:ext cx="64579" cy="58007"/>
                    </a:xfrm>
                    <a:custGeom>
                      <a:avLst/>
                      <a:gdLst>
                        <a:gd name="connsiteX0" fmla="*/ 0 w 64579"/>
                        <a:gd name="connsiteY0" fmla="*/ 1905 h 58007"/>
                        <a:gd name="connsiteX1" fmla="*/ 17907 w 64579"/>
                        <a:gd name="connsiteY1" fmla="*/ 0 h 58007"/>
                        <a:gd name="connsiteX2" fmla="*/ 8954 w 64579"/>
                        <a:gd name="connsiteY2" fmla="*/ 10573 h 58007"/>
                        <a:gd name="connsiteX3" fmla="*/ 9049 w 64579"/>
                        <a:gd name="connsiteY3" fmla="*/ 10668 h 58007"/>
                        <a:gd name="connsiteX4" fmla="*/ 64579 w 64579"/>
                        <a:gd name="connsiteY4" fmla="*/ 58007 h 58007"/>
                        <a:gd name="connsiteX5" fmla="*/ 0 w 64579"/>
                        <a:gd name="connsiteY5" fmla="*/ 58007 h 58007"/>
                        <a:gd name="connsiteX6" fmla="*/ 0 w 64579"/>
                        <a:gd name="connsiteY6" fmla="*/ 1905 h 58007"/>
                        <a:gd name="connsiteX7" fmla="*/ 0 w 64579"/>
                        <a:gd name="connsiteY7" fmla="*/ 1905 h 5800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64579" h="58007">
                          <a:moveTo>
                            <a:pt x="0" y="1905"/>
                          </a:moveTo>
                          <a:lnTo>
                            <a:pt x="17907" y="0"/>
                          </a:lnTo>
                          <a:lnTo>
                            <a:pt x="8954" y="10573"/>
                          </a:lnTo>
                          <a:cubicBezTo>
                            <a:pt x="8954" y="10573"/>
                            <a:pt x="8954" y="10573"/>
                            <a:pt x="9049" y="10668"/>
                          </a:cubicBezTo>
                          <a:cubicBezTo>
                            <a:pt x="10287" y="12192"/>
                            <a:pt x="28766" y="34290"/>
                            <a:pt x="64579" y="58007"/>
                          </a:cubicBezTo>
                          <a:lnTo>
                            <a:pt x="0" y="58007"/>
                          </a:lnTo>
                          <a:lnTo>
                            <a:pt x="0" y="1905"/>
                          </a:lnTo>
                          <a:lnTo>
                            <a:pt x="0" y="1905"/>
                          </a:lnTo>
                          <a:close/>
                        </a:path>
                      </a:pathLst>
                    </a:custGeom>
                    <a:solidFill>
                      <a:srgbClr val="FBDD82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183" name="任意多边形: 形状 12182"/>
                    <p:cNvSpPr/>
                    <p:nvPr/>
                  </p:nvSpPr>
                  <p:spPr>
                    <a:xfrm>
                      <a:off x="8728423" y="3726941"/>
                      <a:ext cx="7048" cy="6191"/>
                    </a:xfrm>
                    <a:custGeom>
                      <a:avLst/>
                      <a:gdLst>
                        <a:gd name="connsiteX0" fmla="*/ 0 w 7048"/>
                        <a:gd name="connsiteY0" fmla="*/ 0 h 6191"/>
                        <a:gd name="connsiteX1" fmla="*/ 7048 w 7048"/>
                        <a:gd name="connsiteY1" fmla="*/ 6191 h 6191"/>
                        <a:gd name="connsiteX2" fmla="*/ 0 w 7048"/>
                        <a:gd name="connsiteY2" fmla="*/ 0 h 619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7048" h="6191">
                          <a:moveTo>
                            <a:pt x="0" y="0"/>
                          </a:moveTo>
                          <a:cubicBezTo>
                            <a:pt x="3239" y="2762"/>
                            <a:pt x="5715" y="5048"/>
                            <a:pt x="7048" y="6191"/>
                          </a:cubicBezTo>
                          <a:cubicBezTo>
                            <a:pt x="4763" y="4382"/>
                            <a:pt x="2381" y="2286"/>
                            <a:pt x="0" y="0"/>
                          </a:cubicBezTo>
                          <a:close/>
                        </a:path>
                      </a:pathLst>
                    </a:custGeom>
                    <a:solidFill>
                      <a:srgbClr val="FAC6BB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184" name="任意多边形: 形状 12183"/>
                    <p:cNvSpPr/>
                    <p:nvPr/>
                  </p:nvSpPr>
                  <p:spPr>
                    <a:xfrm>
                      <a:off x="8671273" y="3695878"/>
                      <a:ext cx="29813" cy="10679"/>
                    </a:xfrm>
                    <a:custGeom>
                      <a:avLst/>
                      <a:gdLst>
                        <a:gd name="connsiteX0" fmla="*/ 0 w 29813"/>
                        <a:gd name="connsiteY0" fmla="*/ 678 h 10679"/>
                        <a:gd name="connsiteX1" fmla="*/ 29813 w 29813"/>
                        <a:gd name="connsiteY1" fmla="*/ 10679 h 10679"/>
                        <a:gd name="connsiteX2" fmla="*/ 0 w 29813"/>
                        <a:gd name="connsiteY2" fmla="*/ 678 h 1067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29813" h="10679">
                          <a:moveTo>
                            <a:pt x="0" y="678"/>
                          </a:moveTo>
                          <a:cubicBezTo>
                            <a:pt x="8096" y="-1894"/>
                            <a:pt x="18859" y="3155"/>
                            <a:pt x="29813" y="10679"/>
                          </a:cubicBezTo>
                          <a:cubicBezTo>
                            <a:pt x="18765" y="3821"/>
                            <a:pt x="7525" y="-1227"/>
                            <a:pt x="0" y="678"/>
                          </a:cubicBezTo>
                          <a:close/>
                        </a:path>
                      </a:pathLst>
                    </a:custGeom>
                    <a:solidFill>
                      <a:srgbClr val="FAC6BB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185" name="任意多边形: 形状 12184"/>
                    <p:cNvSpPr/>
                    <p:nvPr/>
                  </p:nvSpPr>
                  <p:spPr>
                    <a:xfrm>
                      <a:off x="8669749" y="3696747"/>
                      <a:ext cx="1047" cy="380"/>
                    </a:xfrm>
                    <a:custGeom>
                      <a:avLst/>
                      <a:gdLst>
                        <a:gd name="connsiteX0" fmla="*/ 1048 w 1047"/>
                        <a:gd name="connsiteY0" fmla="*/ 0 h 380"/>
                        <a:gd name="connsiteX1" fmla="*/ 0 w 1047"/>
                        <a:gd name="connsiteY1" fmla="*/ 381 h 380"/>
                        <a:gd name="connsiteX2" fmla="*/ 1048 w 1047"/>
                        <a:gd name="connsiteY2" fmla="*/ 0 h 3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1047" h="380">
                          <a:moveTo>
                            <a:pt x="1048" y="0"/>
                          </a:moveTo>
                          <a:cubicBezTo>
                            <a:pt x="667" y="95"/>
                            <a:pt x="381" y="191"/>
                            <a:pt x="0" y="381"/>
                          </a:cubicBezTo>
                          <a:cubicBezTo>
                            <a:pt x="381" y="191"/>
                            <a:pt x="667" y="95"/>
                            <a:pt x="1048" y="0"/>
                          </a:cubicBezTo>
                          <a:close/>
                        </a:path>
                      </a:pathLst>
                    </a:custGeom>
                    <a:solidFill>
                      <a:srgbClr val="78CCD3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186" name="任意多边形: 形状 12185"/>
                    <p:cNvSpPr/>
                    <p:nvPr/>
                  </p:nvSpPr>
                  <p:spPr>
                    <a:xfrm>
                      <a:off x="8545543" y="3577208"/>
                      <a:ext cx="196310" cy="21716"/>
                    </a:xfrm>
                    <a:custGeom>
                      <a:avLst/>
                      <a:gdLst>
                        <a:gd name="connsiteX0" fmla="*/ 71152 w 196310"/>
                        <a:gd name="connsiteY0" fmla="*/ 10478 h 21716"/>
                        <a:gd name="connsiteX1" fmla="*/ 71247 w 196310"/>
                        <a:gd name="connsiteY1" fmla="*/ 10478 h 21716"/>
                        <a:gd name="connsiteX2" fmla="*/ 89821 w 196310"/>
                        <a:gd name="connsiteY2" fmla="*/ 8763 h 21716"/>
                        <a:gd name="connsiteX3" fmla="*/ 185738 w 196310"/>
                        <a:gd name="connsiteY3" fmla="*/ 0 h 21716"/>
                        <a:gd name="connsiteX4" fmla="*/ 196311 w 196310"/>
                        <a:gd name="connsiteY4" fmla="*/ 4191 h 21716"/>
                        <a:gd name="connsiteX5" fmla="*/ 11716 w 196310"/>
                        <a:gd name="connsiteY5" fmla="*/ 21717 h 21716"/>
                        <a:gd name="connsiteX6" fmla="*/ 0 w 196310"/>
                        <a:gd name="connsiteY6" fmla="*/ 17050 h 2171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96310" h="21716">
                          <a:moveTo>
                            <a:pt x="71152" y="10478"/>
                          </a:moveTo>
                          <a:lnTo>
                            <a:pt x="71247" y="10478"/>
                          </a:lnTo>
                          <a:lnTo>
                            <a:pt x="89821" y="8763"/>
                          </a:lnTo>
                          <a:lnTo>
                            <a:pt x="185738" y="0"/>
                          </a:lnTo>
                          <a:lnTo>
                            <a:pt x="196311" y="4191"/>
                          </a:lnTo>
                          <a:lnTo>
                            <a:pt x="11716" y="21717"/>
                          </a:lnTo>
                          <a:lnTo>
                            <a:pt x="0" y="17050"/>
                          </a:lnTo>
                          <a:close/>
                        </a:path>
                      </a:pathLst>
                    </a:custGeom>
                    <a:solidFill>
                      <a:srgbClr val="548BC3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187" name="任意多边形: 形状 12186"/>
                    <p:cNvSpPr/>
                    <p:nvPr/>
                  </p:nvSpPr>
                  <p:spPr>
                    <a:xfrm>
                      <a:off x="8966644" y="3521582"/>
                      <a:ext cx="476" cy="762"/>
                    </a:xfrm>
                    <a:custGeom>
                      <a:avLst/>
                      <a:gdLst>
                        <a:gd name="connsiteX0" fmla="*/ 476 w 476"/>
                        <a:gd name="connsiteY0" fmla="*/ 0 h 762"/>
                        <a:gd name="connsiteX1" fmla="*/ 0 w 476"/>
                        <a:gd name="connsiteY1" fmla="*/ 762 h 762"/>
                        <a:gd name="connsiteX2" fmla="*/ 476 w 476"/>
                        <a:gd name="connsiteY2" fmla="*/ 0 h 76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476" h="762">
                          <a:moveTo>
                            <a:pt x="476" y="0"/>
                          </a:moveTo>
                          <a:cubicBezTo>
                            <a:pt x="381" y="191"/>
                            <a:pt x="285" y="381"/>
                            <a:pt x="0" y="762"/>
                          </a:cubicBezTo>
                          <a:cubicBezTo>
                            <a:pt x="285" y="381"/>
                            <a:pt x="476" y="95"/>
                            <a:pt x="476" y="0"/>
                          </a:cubicBezTo>
                          <a:close/>
                        </a:path>
                      </a:pathLst>
                    </a:custGeom>
                    <a:solidFill>
                      <a:srgbClr val="FAC6BB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188" name="任意多边形: 形状 12187"/>
                    <p:cNvSpPr/>
                    <p:nvPr/>
                  </p:nvSpPr>
                  <p:spPr>
                    <a:xfrm>
                      <a:off x="8696337" y="3669124"/>
                      <a:ext cx="39420" cy="64293"/>
                    </a:xfrm>
                    <a:custGeom>
                      <a:avLst/>
                      <a:gdLst>
                        <a:gd name="connsiteX0" fmla="*/ 39421 w 39420"/>
                        <a:gd name="connsiteY0" fmla="*/ 64294 h 64293"/>
                        <a:gd name="connsiteX1" fmla="*/ 39135 w 39420"/>
                        <a:gd name="connsiteY1" fmla="*/ 64103 h 64293"/>
                        <a:gd name="connsiteX2" fmla="*/ 39135 w 39420"/>
                        <a:gd name="connsiteY2" fmla="*/ 64103 h 64293"/>
                        <a:gd name="connsiteX3" fmla="*/ 32086 w 39420"/>
                        <a:gd name="connsiteY3" fmla="*/ 57912 h 64293"/>
                        <a:gd name="connsiteX4" fmla="*/ 31896 w 39420"/>
                        <a:gd name="connsiteY4" fmla="*/ 57721 h 64293"/>
                        <a:gd name="connsiteX5" fmla="*/ 3797 w 39420"/>
                        <a:gd name="connsiteY5" fmla="*/ 0 h 64293"/>
                        <a:gd name="connsiteX6" fmla="*/ 3131 w 39420"/>
                        <a:gd name="connsiteY6" fmla="*/ 571 h 64293"/>
                        <a:gd name="connsiteX7" fmla="*/ 39421 w 39420"/>
                        <a:gd name="connsiteY7" fmla="*/ 64294 h 6429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39420" h="64293">
                          <a:moveTo>
                            <a:pt x="39421" y="64294"/>
                          </a:moveTo>
                          <a:cubicBezTo>
                            <a:pt x="39325" y="64198"/>
                            <a:pt x="39230" y="64103"/>
                            <a:pt x="39135" y="64103"/>
                          </a:cubicBezTo>
                          <a:lnTo>
                            <a:pt x="39135" y="64103"/>
                          </a:lnTo>
                          <a:cubicBezTo>
                            <a:pt x="37801" y="62960"/>
                            <a:pt x="35325" y="60674"/>
                            <a:pt x="32086" y="57912"/>
                          </a:cubicBezTo>
                          <a:cubicBezTo>
                            <a:pt x="32086" y="57912"/>
                            <a:pt x="31991" y="57817"/>
                            <a:pt x="31896" y="57721"/>
                          </a:cubicBezTo>
                          <a:cubicBezTo>
                            <a:pt x="12274" y="39148"/>
                            <a:pt x="-8776" y="8858"/>
                            <a:pt x="3797" y="0"/>
                          </a:cubicBezTo>
                          <a:cubicBezTo>
                            <a:pt x="3607" y="95"/>
                            <a:pt x="3321" y="286"/>
                            <a:pt x="3131" y="571"/>
                          </a:cubicBezTo>
                          <a:cubicBezTo>
                            <a:pt x="-10109" y="14383"/>
                            <a:pt x="33420" y="58293"/>
                            <a:pt x="39421" y="64294"/>
                          </a:cubicBezTo>
                          <a:close/>
                        </a:path>
                      </a:pathLst>
                    </a:custGeom>
                    <a:solidFill>
                      <a:srgbClr val="FAC6BB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189" name="任意多边形: 形状 12188"/>
                    <p:cNvSpPr/>
                    <p:nvPr/>
                  </p:nvSpPr>
                  <p:spPr>
                    <a:xfrm>
                      <a:off x="8704611" y="3759898"/>
                      <a:ext cx="7239" cy="5524"/>
                    </a:xfrm>
                    <a:custGeom>
                      <a:avLst/>
                      <a:gdLst>
                        <a:gd name="connsiteX0" fmla="*/ 0 w 7239"/>
                        <a:gd name="connsiteY0" fmla="*/ 0 h 5524"/>
                        <a:gd name="connsiteX1" fmla="*/ 7239 w 7239"/>
                        <a:gd name="connsiteY1" fmla="*/ 5525 h 5524"/>
                        <a:gd name="connsiteX2" fmla="*/ 3143 w 7239"/>
                        <a:gd name="connsiteY2" fmla="*/ 2667 h 5524"/>
                        <a:gd name="connsiteX3" fmla="*/ 3048 w 7239"/>
                        <a:gd name="connsiteY3" fmla="*/ 2572 h 5524"/>
                        <a:gd name="connsiteX4" fmla="*/ 2762 w 7239"/>
                        <a:gd name="connsiteY4" fmla="*/ 2381 h 5524"/>
                        <a:gd name="connsiteX5" fmla="*/ 0 w 7239"/>
                        <a:gd name="connsiteY5" fmla="*/ 0 h 552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7239" h="5524">
                          <a:moveTo>
                            <a:pt x="0" y="0"/>
                          </a:moveTo>
                          <a:cubicBezTo>
                            <a:pt x="2857" y="2286"/>
                            <a:pt x="5334" y="4191"/>
                            <a:pt x="7239" y="5525"/>
                          </a:cubicBezTo>
                          <a:cubicBezTo>
                            <a:pt x="6096" y="4667"/>
                            <a:pt x="4763" y="3810"/>
                            <a:pt x="3143" y="2667"/>
                          </a:cubicBezTo>
                          <a:cubicBezTo>
                            <a:pt x="3143" y="2667"/>
                            <a:pt x="3143" y="2667"/>
                            <a:pt x="3048" y="2572"/>
                          </a:cubicBezTo>
                          <a:cubicBezTo>
                            <a:pt x="2953" y="2476"/>
                            <a:pt x="2857" y="2381"/>
                            <a:pt x="2762" y="2381"/>
                          </a:cubicBezTo>
                          <a:cubicBezTo>
                            <a:pt x="2191" y="2000"/>
                            <a:pt x="1238" y="1143"/>
                            <a:pt x="0" y="0"/>
                          </a:cubicBezTo>
                          <a:close/>
                        </a:path>
                      </a:pathLst>
                    </a:custGeom>
                    <a:solidFill>
                      <a:srgbClr val="78CCD3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190" name="任意多边形: 形状 12189"/>
                    <p:cNvSpPr/>
                    <p:nvPr/>
                  </p:nvSpPr>
                  <p:spPr>
                    <a:xfrm>
                      <a:off x="8635459" y="3506818"/>
                      <a:ext cx="489103" cy="448437"/>
                    </a:xfrm>
                    <a:custGeom>
                      <a:avLst/>
                      <a:gdLst>
                        <a:gd name="connsiteX0" fmla="*/ 163068 w 489103"/>
                        <a:gd name="connsiteY0" fmla="*/ 231838 h 448437"/>
                        <a:gd name="connsiteX1" fmla="*/ 134874 w 489103"/>
                        <a:gd name="connsiteY1" fmla="*/ 205550 h 448437"/>
                        <a:gd name="connsiteX2" fmla="*/ 106395 w 489103"/>
                        <a:gd name="connsiteY2" fmla="*/ 74676 h 448437"/>
                        <a:gd name="connsiteX3" fmla="*/ 95917 w 489103"/>
                        <a:gd name="connsiteY3" fmla="*/ 70485 h 448437"/>
                        <a:gd name="connsiteX4" fmla="*/ 0 w 489103"/>
                        <a:gd name="connsiteY4" fmla="*/ 79248 h 448437"/>
                        <a:gd name="connsiteX5" fmla="*/ 112586 w 489103"/>
                        <a:gd name="connsiteY5" fmla="*/ 6001 h 448437"/>
                        <a:gd name="connsiteX6" fmla="*/ 146971 w 489103"/>
                        <a:gd name="connsiteY6" fmla="*/ 191 h 448437"/>
                        <a:gd name="connsiteX7" fmla="*/ 148971 w 489103"/>
                        <a:gd name="connsiteY7" fmla="*/ 0 h 448437"/>
                        <a:gd name="connsiteX8" fmla="*/ 227076 w 489103"/>
                        <a:gd name="connsiteY8" fmla="*/ 59722 h 448437"/>
                        <a:gd name="connsiteX9" fmla="*/ 330708 w 489103"/>
                        <a:gd name="connsiteY9" fmla="*/ 16669 h 448437"/>
                        <a:gd name="connsiteX10" fmla="*/ 331375 w 489103"/>
                        <a:gd name="connsiteY10" fmla="*/ 15526 h 448437"/>
                        <a:gd name="connsiteX11" fmla="*/ 331851 w 489103"/>
                        <a:gd name="connsiteY11" fmla="*/ 14764 h 448437"/>
                        <a:gd name="connsiteX12" fmla="*/ 331947 w 489103"/>
                        <a:gd name="connsiteY12" fmla="*/ 14669 h 448437"/>
                        <a:gd name="connsiteX13" fmla="*/ 331947 w 489103"/>
                        <a:gd name="connsiteY13" fmla="*/ 14669 h 448437"/>
                        <a:gd name="connsiteX14" fmla="*/ 481870 w 489103"/>
                        <a:gd name="connsiteY14" fmla="*/ 236792 h 448437"/>
                        <a:gd name="connsiteX15" fmla="*/ 340995 w 489103"/>
                        <a:gd name="connsiteY15" fmla="*/ 446913 h 448437"/>
                        <a:gd name="connsiteX16" fmla="*/ 311754 w 489103"/>
                        <a:gd name="connsiteY16" fmla="*/ 448437 h 448437"/>
                        <a:gd name="connsiteX17" fmla="*/ 311182 w 489103"/>
                        <a:gd name="connsiteY17" fmla="*/ 448437 h 448437"/>
                        <a:gd name="connsiteX18" fmla="*/ 271463 w 489103"/>
                        <a:gd name="connsiteY18" fmla="*/ 444817 h 448437"/>
                        <a:gd name="connsiteX19" fmla="*/ 270320 w 489103"/>
                        <a:gd name="connsiteY19" fmla="*/ 444627 h 448437"/>
                        <a:gd name="connsiteX20" fmla="*/ 127731 w 489103"/>
                        <a:gd name="connsiteY20" fmla="*/ 390334 h 448437"/>
                        <a:gd name="connsiteX21" fmla="*/ 70199 w 489103"/>
                        <a:gd name="connsiteY21" fmla="*/ 342995 h 448437"/>
                        <a:gd name="connsiteX22" fmla="*/ 70104 w 489103"/>
                        <a:gd name="connsiteY22" fmla="*/ 342900 h 448437"/>
                        <a:gd name="connsiteX23" fmla="*/ 79534 w 489103"/>
                        <a:gd name="connsiteY23" fmla="*/ 332232 h 448437"/>
                        <a:gd name="connsiteX24" fmla="*/ 85820 w 489103"/>
                        <a:gd name="connsiteY24" fmla="*/ 325088 h 448437"/>
                        <a:gd name="connsiteX25" fmla="*/ 145447 w 489103"/>
                        <a:gd name="connsiteY25" fmla="*/ 253841 h 448437"/>
                        <a:gd name="connsiteX26" fmla="*/ 155163 w 489103"/>
                        <a:gd name="connsiteY26" fmla="*/ 241554 h 448437"/>
                        <a:gd name="connsiteX27" fmla="*/ 163068 w 489103"/>
                        <a:gd name="connsiteY27" fmla="*/ 231838 h 44843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</a:cxnLst>
                      <a:rect l="l" t="t" r="r" b="b"/>
                      <a:pathLst>
                        <a:path w="489103" h="448437">
                          <a:moveTo>
                            <a:pt x="163068" y="231838"/>
                          </a:moveTo>
                          <a:cubicBezTo>
                            <a:pt x="163068" y="231838"/>
                            <a:pt x="150781" y="219742"/>
                            <a:pt x="134874" y="205550"/>
                          </a:cubicBezTo>
                          <a:lnTo>
                            <a:pt x="106395" y="74676"/>
                          </a:lnTo>
                          <a:lnTo>
                            <a:pt x="95917" y="70485"/>
                          </a:lnTo>
                          <a:lnTo>
                            <a:pt x="0" y="79248"/>
                          </a:lnTo>
                          <a:cubicBezTo>
                            <a:pt x="31718" y="35242"/>
                            <a:pt x="75248" y="14954"/>
                            <a:pt x="112586" y="6001"/>
                          </a:cubicBezTo>
                          <a:cubicBezTo>
                            <a:pt x="129445" y="3905"/>
                            <a:pt x="142304" y="1238"/>
                            <a:pt x="146971" y="191"/>
                          </a:cubicBezTo>
                          <a:cubicBezTo>
                            <a:pt x="147638" y="95"/>
                            <a:pt x="148304" y="95"/>
                            <a:pt x="148971" y="0"/>
                          </a:cubicBezTo>
                          <a:cubicBezTo>
                            <a:pt x="150495" y="3715"/>
                            <a:pt x="170402" y="50768"/>
                            <a:pt x="227076" y="59722"/>
                          </a:cubicBezTo>
                          <a:cubicBezTo>
                            <a:pt x="292989" y="70199"/>
                            <a:pt x="324421" y="26670"/>
                            <a:pt x="330708" y="16669"/>
                          </a:cubicBezTo>
                          <a:cubicBezTo>
                            <a:pt x="330994" y="16192"/>
                            <a:pt x="331184" y="15812"/>
                            <a:pt x="331375" y="15526"/>
                          </a:cubicBezTo>
                          <a:cubicBezTo>
                            <a:pt x="331565" y="15145"/>
                            <a:pt x="331756" y="14859"/>
                            <a:pt x="331851" y="14764"/>
                          </a:cubicBezTo>
                          <a:cubicBezTo>
                            <a:pt x="331851" y="14669"/>
                            <a:pt x="331947" y="14669"/>
                            <a:pt x="331947" y="14669"/>
                          </a:cubicBezTo>
                          <a:lnTo>
                            <a:pt x="331947" y="14669"/>
                          </a:lnTo>
                          <a:cubicBezTo>
                            <a:pt x="375952" y="40672"/>
                            <a:pt x="451866" y="103346"/>
                            <a:pt x="481870" y="236792"/>
                          </a:cubicBezTo>
                          <a:cubicBezTo>
                            <a:pt x="516160" y="389287"/>
                            <a:pt x="421767" y="438245"/>
                            <a:pt x="340995" y="446913"/>
                          </a:cubicBezTo>
                          <a:cubicBezTo>
                            <a:pt x="330994" y="447961"/>
                            <a:pt x="321088" y="448437"/>
                            <a:pt x="311754" y="448437"/>
                          </a:cubicBezTo>
                          <a:cubicBezTo>
                            <a:pt x="311563" y="448437"/>
                            <a:pt x="311372" y="448437"/>
                            <a:pt x="311182" y="448437"/>
                          </a:cubicBezTo>
                          <a:cubicBezTo>
                            <a:pt x="297371" y="447866"/>
                            <a:pt x="284036" y="446627"/>
                            <a:pt x="271463" y="444817"/>
                          </a:cubicBezTo>
                          <a:cubicBezTo>
                            <a:pt x="271082" y="444817"/>
                            <a:pt x="270701" y="444722"/>
                            <a:pt x="270320" y="444627"/>
                          </a:cubicBezTo>
                          <a:cubicBezTo>
                            <a:pt x="207169" y="432149"/>
                            <a:pt x="164021" y="414433"/>
                            <a:pt x="127731" y="390334"/>
                          </a:cubicBezTo>
                          <a:cubicBezTo>
                            <a:pt x="107156" y="376619"/>
                            <a:pt x="88773" y="360902"/>
                            <a:pt x="70199" y="342995"/>
                          </a:cubicBezTo>
                          <a:cubicBezTo>
                            <a:pt x="70199" y="342995"/>
                            <a:pt x="70104" y="342900"/>
                            <a:pt x="70104" y="342900"/>
                          </a:cubicBezTo>
                          <a:cubicBezTo>
                            <a:pt x="73343" y="339280"/>
                            <a:pt x="76486" y="335756"/>
                            <a:pt x="79534" y="332232"/>
                          </a:cubicBezTo>
                          <a:cubicBezTo>
                            <a:pt x="81629" y="329851"/>
                            <a:pt x="83725" y="327374"/>
                            <a:pt x="85820" y="325088"/>
                          </a:cubicBezTo>
                          <a:cubicBezTo>
                            <a:pt x="110395" y="296990"/>
                            <a:pt x="130207" y="272891"/>
                            <a:pt x="145447" y="253841"/>
                          </a:cubicBezTo>
                          <a:cubicBezTo>
                            <a:pt x="148971" y="249460"/>
                            <a:pt x="152115" y="245364"/>
                            <a:pt x="155163" y="241554"/>
                          </a:cubicBezTo>
                          <a:lnTo>
                            <a:pt x="163068" y="231838"/>
                          </a:lnTo>
                          <a:close/>
                        </a:path>
                      </a:pathLst>
                    </a:custGeom>
                    <a:solidFill>
                      <a:srgbClr val="FBDD82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191" name="任意多边形: 形状 12190"/>
                    <p:cNvSpPr/>
                    <p:nvPr/>
                  </p:nvSpPr>
                  <p:spPr>
                    <a:xfrm>
                      <a:off x="8527446" y="3587019"/>
                      <a:ext cx="30003" cy="12763"/>
                    </a:xfrm>
                    <a:custGeom>
                      <a:avLst/>
                      <a:gdLst>
                        <a:gd name="connsiteX0" fmla="*/ 0 w 30003"/>
                        <a:gd name="connsiteY0" fmla="*/ 0 h 12763"/>
                        <a:gd name="connsiteX1" fmla="*/ 10858 w 30003"/>
                        <a:gd name="connsiteY1" fmla="*/ 4382 h 12763"/>
                        <a:gd name="connsiteX2" fmla="*/ 18097 w 30003"/>
                        <a:gd name="connsiteY2" fmla="*/ 7239 h 12763"/>
                        <a:gd name="connsiteX3" fmla="*/ 18097 w 30003"/>
                        <a:gd name="connsiteY3" fmla="*/ 7239 h 12763"/>
                        <a:gd name="connsiteX4" fmla="*/ 29813 w 30003"/>
                        <a:gd name="connsiteY4" fmla="*/ 11906 h 12763"/>
                        <a:gd name="connsiteX5" fmla="*/ 30003 w 30003"/>
                        <a:gd name="connsiteY5" fmla="*/ 12763 h 12763"/>
                        <a:gd name="connsiteX6" fmla="*/ 30003 w 30003"/>
                        <a:gd name="connsiteY6" fmla="*/ 12763 h 1276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30003" h="12763">
                          <a:moveTo>
                            <a:pt x="0" y="0"/>
                          </a:moveTo>
                          <a:lnTo>
                            <a:pt x="10858" y="4382"/>
                          </a:lnTo>
                          <a:lnTo>
                            <a:pt x="18097" y="7239"/>
                          </a:lnTo>
                          <a:lnTo>
                            <a:pt x="18097" y="7239"/>
                          </a:lnTo>
                          <a:lnTo>
                            <a:pt x="29813" y="11906"/>
                          </a:lnTo>
                          <a:lnTo>
                            <a:pt x="30003" y="12763"/>
                          </a:lnTo>
                          <a:lnTo>
                            <a:pt x="30003" y="12763"/>
                          </a:lnTo>
                          <a:close/>
                        </a:path>
                      </a:pathLst>
                    </a:custGeom>
                    <a:solidFill>
                      <a:srgbClr val="548BC3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192" name="任意多边形: 形状 12191"/>
                    <p:cNvSpPr/>
                    <p:nvPr/>
                  </p:nvSpPr>
                  <p:spPr>
                    <a:xfrm>
                      <a:off x="8503443" y="3505294"/>
                      <a:ext cx="15239" cy="5619"/>
                    </a:xfrm>
                    <a:custGeom>
                      <a:avLst/>
                      <a:gdLst>
                        <a:gd name="connsiteX0" fmla="*/ 15240 w 15239"/>
                        <a:gd name="connsiteY0" fmla="*/ 5620 h 5619"/>
                        <a:gd name="connsiteX1" fmla="*/ 571 w 15239"/>
                        <a:gd name="connsiteY1" fmla="*/ 1333 h 5619"/>
                        <a:gd name="connsiteX2" fmla="*/ 0 w 15239"/>
                        <a:gd name="connsiteY2" fmla="*/ 0 h 5619"/>
                        <a:gd name="connsiteX3" fmla="*/ 15240 w 15239"/>
                        <a:gd name="connsiteY3" fmla="*/ 5620 h 561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5239" h="5619">
                          <a:moveTo>
                            <a:pt x="15240" y="5620"/>
                          </a:moveTo>
                          <a:cubicBezTo>
                            <a:pt x="10573" y="4000"/>
                            <a:pt x="5620" y="2572"/>
                            <a:pt x="571" y="1333"/>
                          </a:cubicBezTo>
                          <a:lnTo>
                            <a:pt x="0" y="0"/>
                          </a:lnTo>
                          <a:cubicBezTo>
                            <a:pt x="95" y="0"/>
                            <a:pt x="6001" y="1905"/>
                            <a:pt x="15240" y="5620"/>
                          </a:cubicBezTo>
                          <a:close/>
                        </a:path>
                      </a:pathLst>
                    </a:custGeom>
                    <a:solidFill>
                      <a:srgbClr val="EBECF0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193" name="任意多边形: 形状 12192"/>
                    <p:cNvSpPr/>
                    <p:nvPr/>
                  </p:nvSpPr>
                  <p:spPr>
                    <a:xfrm>
                      <a:off x="8705468" y="3849623"/>
                      <a:ext cx="57530" cy="47339"/>
                    </a:xfrm>
                    <a:custGeom>
                      <a:avLst/>
                      <a:gdLst>
                        <a:gd name="connsiteX0" fmla="*/ 55626 w 57530"/>
                        <a:gd name="connsiteY0" fmla="*/ 47339 h 47339"/>
                        <a:gd name="connsiteX1" fmla="*/ 55626 w 57530"/>
                        <a:gd name="connsiteY1" fmla="*/ 47339 h 47339"/>
                        <a:gd name="connsiteX2" fmla="*/ 0 w 57530"/>
                        <a:gd name="connsiteY2" fmla="*/ 0 h 47339"/>
                        <a:gd name="connsiteX3" fmla="*/ 57531 w 57530"/>
                        <a:gd name="connsiteY3" fmla="*/ 47339 h 47339"/>
                        <a:gd name="connsiteX4" fmla="*/ 55626 w 57530"/>
                        <a:gd name="connsiteY4" fmla="*/ 47339 h 473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57530" h="47339">
                          <a:moveTo>
                            <a:pt x="55626" y="47339"/>
                          </a:moveTo>
                          <a:lnTo>
                            <a:pt x="55626" y="47339"/>
                          </a:lnTo>
                          <a:cubicBezTo>
                            <a:pt x="19717" y="23622"/>
                            <a:pt x="1238" y="1524"/>
                            <a:pt x="0" y="0"/>
                          </a:cubicBezTo>
                          <a:cubicBezTo>
                            <a:pt x="18573" y="17907"/>
                            <a:pt x="36957" y="33623"/>
                            <a:pt x="57531" y="47339"/>
                          </a:cubicBezTo>
                          <a:lnTo>
                            <a:pt x="55626" y="47339"/>
                          </a:lnTo>
                          <a:close/>
                        </a:path>
                      </a:pathLst>
                    </a:custGeom>
                    <a:solidFill>
                      <a:srgbClr val="F58A5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194" name="任意多边形: 形状 12193"/>
                    <p:cNvSpPr/>
                    <p:nvPr/>
                  </p:nvSpPr>
                  <p:spPr>
                    <a:xfrm>
                      <a:off x="8845743" y="3241932"/>
                      <a:ext cx="9125" cy="9074"/>
                    </a:xfrm>
                    <a:custGeom>
                      <a:avLst/>
                      <a:gdLst>
                        <a:gd name="connsiteX0" fmla="*/ 2504 w 9125"/>
                        <a:gd name="connsiteY0" fmla="*/ 8568 h 9074"/>
                        <a:gd name="connsiteX1" fmla="*/ 504 w 9125"/>
                        <a:gd name="connsiteY1" fmla="*/ 2472 h 9074"/>
                        <a:gd name="connsiteX2" fmla="*/ 6695 w 9125"/>
                        <a:gd name="connsiteY2" fmla="*/ 567 h 9074"/>
                        <a:gd name="connsiteX3" fmla="*/ 8601 w 9125"/>
                        <a:gd name="connsiteY3" fmla="*/ 6663 h 9074"/>
                        <a:gd name="connsiteX4" fmla="*/ 2504 w 9125"/>
                        <a:gd name="connsiteY4" fmla="*/ 8568 h 907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9125" h="9074">
                          <a:moveTo>
                            <a:pt x="2504" y="8568"/>
                          </a:moveTo>
                          <a:cubicBezTo>
                            <a:pt x="219" y="7425"/>
                            <a:pt x="-639" y="4663"/>
                            <a:pt x="504" y="2472"/>
                          </a:cubicBezTo>
                          <a:cubicBezTo>
                            <a:pt x="1647" y="186"/>
                            <a:pt x="4410" y="-671"/>
                            <a:pt x="6695" y="567"/>
                          </a:cubicBezTo>
                          <a:cubicBezTo>
                            <a:pt x="8981" y="1710"/>
                            <a:pt x="9744" y="4473"/>
                            <a:pt x="8601" y="6663"/>
                          </a:cubicBezTo>
                          <a:cubicBezTo>
                            <a:pt x="7552" y="8854"/>
                            <a:pt x="4790" y="9711"/>
                            <a:pt x="2504" y="8568"/>
                          </a:cubicBezTo>
                          <a:close/>
                        </a:path>
                      </a:pathLst>
                    </a:custGeom>
                    <a:solidFill>
                      <a:srgbClr val="1519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2195" name="图形 12092"/>
                  <p:cNvGrpSpPr/>
                  <p:nvPr/>
                </p:nvGrpSpPr>
                <p:grpSpPr>
                  <a:xfrm>
                    <a:off x="8501797" y="3191939"/>
                    <a:ext cx="610769" cy="1164985"/>
                    <a:chOff x="8501797" y="3191939"/>
                    <a:chExt cx="610769" cy="1164985"/>
                  </a:xfrm>
                  <a:solidFill>
                    <a:srgbClr val="151919"/>
                  </a:solidFill>
                </p:grpSpPr>
                <p:sp>
                  <p:nvSpPr>
                    <p:cNvPr id="12196" name="任意多边形: 形状 12195"/>
                    <p:cNvSpPr/>
                    <p:nvPr/>
                  </p:nvSpPr>
                  <p:spPr>
                    <a:xfrm>
                      <a:off x="8806669" y="3223341"/>
                      <a:ext cx="19576" cy="11252"/>
                    </a:xfrm>
                    <a:custGeom>
                      <a:avLst/>
                      <a:gdLst>
                        <a:gd name="connsiteX0" fmla="*/ 1955 w 19576"/>
                        <a:gd name="connsiteY0" fmla="*/ 11253 h 11252"/>
                        <a:gd name="connsiteX1" fmla="*/ 622 w 19576"/>
                        <a:gd name="connsiteY1" fmla="*/ 10776 h 11252"/>
                        <a:gd name="connsiteX2" fmla="*/ 526 w 19576"/>
                        <a:gd name="connsiteY2" fmla="*/ 8014 h 11252"/>
                        <a:gd name="connsiteX3" fmla="*/ 17671 w 19576"/>
                        <a:gd name="connsiteY3" fmla="*/ 13 h 11252"/>
                        <a:gd name="connsiteX4" fmla="*/ 19576 w 19576"/>
                        <a:gd name="connsiteY4" fmla="*/ 2013 h 11252"/>
                        <a:gd name="connsiteX5" fmla="*/ 17576 w 19576"/>
                        <a:gd name="connsiteY5" fmla="*/ 3918 h 11252"/>
                        <a:gd name="connsiteX6" fmla="*/ 17195 w 19576"/>
                        <a:gd name="connsiteY6" fmla="*/ 3918 h 11252"/>
                        <a:gd name="connsiteX7" fmla="*/ 3384 w 19576"/>
                        <a:gd name="connsiteY7" fmla="*/ 10681 h 11252"/>
                        <a:gd name="connsiteX8" fmla="*/ 1955 w 19576"/>
                        <a:gd name="connsiteY8" fmla="*/ 11253 h 1125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19576" h="11252">
                          <a:moveTo>
                            <a:pt x="1955" y="11253"/>
                          </a:moveTo>
                          <a:cubicBezTo>
                            <a:pt x="1478" y="11253"/>
                            <a:pt x="1002" y="11062"/>
                            <a:pt x="622" y="10776"/>
                          </a:cubicBezTo>
                          <a:cubicBezTo>
                            <a:pt x="-141" y="10014"/>
                            <a:pt x="-236" y="8776"/>
                            <a:pt x="526" y="8014"/>
                          </a:cubicBezTo>
                          <a:cubicBezTo>
                            <a:pt x="812" y="7633"/>
                            <a:pt x="8337" y="-368"/>
                            <a:pt x="17671" y="13"/>
                          </a:cubicBezTo>
                          <a:cubicBezTo>
                            <a:pt x="18719" y="13"/>
                            <a:pt x="19576" y="966"/>
                            <a:pt x="19576" y="2013"/>
                          </a:cubicBezTo>
                          <a:cubicBezTo>
                            <a:pt x="19576" y="3061"/>
                            <a:pt x="18623" y="4014"/>
                            <a:pt x="17576" y="3918"/>
                          </a:cubicBezTo>
                          <a:cubicBezTo>
                            <a:pt x="17480" y="3918"/>
                            <a:pt x="17290" y="3918"/>
                            <a:pt x="17195" y="3918"/>
                          </a:cubicBezTo>
                          <a:cubicBezTo>
                            <a:pt x="9860" y="3918"/>
                            <a:pt x="3479" y="10586"/>
                            <a:pt x="3384" y="10681"/>
                          </a:cubicBezTo>
                          <a:cubicBezTo>
                            <a:pt x="3003" y="10967"/>
                            <a:pt x="2526" y="11253"/>
                            <a:pt x="1955" y="11253"/>
                          </a:cubicBezTo>
                          <a:close/>
                        </a:path>
                      </a:pathLst>
                    </a:custGeom>
                    <a:solidFill>
                      <a:srgbClr val="1519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197" name="任意多边形: 形状 12196"/>
                    <p:cNvSpPr/>
                    <p:nvPr/>
                  </p:nvSpPr>
                  <p:spPr>
                    <a:xfrm>
                      <a:off x="8843929" y="3225322"/>
                      <a:ext cx="22275" cy="13367"/>
                    </a:xfrm>
                    <a:custGeom>
                      <a:avLst/>
                      <a:gdLst>
                        <a:gd name="connsiteX0" fmla="*/ 20321 w 22275"/>
                        <a:gd name="connsiteY0" fmla="*/ 13367 h 13367"/>
                        <a:gd name="connsiteX1" fmla="*/ 18892 w 22275"/>
                        <a:gd name="connsiteY1" fmla="*/ 12796 h 13367"/>
                        <a:gd name="connsiteX2" fmla="*/ 1556 w 22275"/>
                        <a:gd name="connsiteY2" fmla="*/ 3842 h 13367"/>
                        <a:gd name="connsiteX3" fmla="*/ 32 w 22275"/>
                        <a:gd name="connsiteY3" fmla="*/ 1556 h 13367"/>
                        <a:gd name="connsiteX4" fmla="*/ 2318 w 22275"/>
                        <a:gd name="connsiteY4" fmla="*/ 32 h 13367"/>
                        <a:gd name="connsiteX5" fmla="*/ 21750 w 22275"/>
                        <a:gd name="connsiteY5" fmla="*/ 10129 h 13367"/>
                        <a:gd name="connsiteX6" fmla="*/ 21654 w 22275"/>
                        <a:gd name="connsiteY6" fmla="*/ 12891 h 13367"/>
                        <a:gd name="connsiteX7" fmla="*/ 20321 w 22275"/>
                        <a:gd name="connsiteY7" fmla="*/ 13367 h 1336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22275" h="13367">
                          <a:moveTo>
                            <a:pt x="20321" y="13367"/>
                          </a:moveTo>
                          <a:cubicBezTo>
                            <a:pt x="19845" y="13367"/>
                            <a:pt x="19273" y="13177"/>
                            <a:pt x="18892" y="12796"/>
                          </a:cubicBezTo>
                          <a:cubicBezTo>
                            <a:pt x="12701" y="6128"/>
                            <a:pt x="1652" y="3938"/>
                            <a:pt x="1556" y="3842"/>
                          </a:cubicBezTo>
                          <a:cubicBezTo>
                            <a:pt x="509" y="3652"/>
                            <a:pt x="-158" y="2604"/>
                            <a:pt x="32" y="1556"/>
                          </a:cubicBezTo>
                          <a:cubicBezTo>
                            <a:pt x="223" y="509"/>
                            <a:pt x="1271" y="-158"/>
                            <a:pt x="2318" y="32"/>
                          </a:cubicBezTo>
                          <a:cubicBezTo>
                            <a:pt x="2795" y="128"/>
                            <a:pt x="14606" y="2604"/>
                            <a:pt x="21750" y="10129"/>
                          </a:cubicBezTo>
                          <a:cubicBezTo>
                            <a:pt x="22511" y="10891"/>
                            <a:pt x="22416" y="12129"/>
                            <a:pt x="21654" y="12891"/>
                          </a:cubicBezTo>
                          <a:cubicBezTo>
                            <a:pt x="21273" y="13177"/>
                            <a:pt x="20797" y="13367"/>
                            <a:pt x="20321" y="13367"/>
                          </a:cubicBezTo>
                          <a:close/>
                        </a:path>
                      </a:pathLst>
                    </a:custGeom>
                    <a:solidFill>
                      <a:srgbClr val="1519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198" name="任意多边形: 形状 12197"/>
                    <p:cNvSpPr/>
                    <p:nvPr/>
                  </p:nvSpPr>
                  <p:spPr>
                    <a:xfrm>
                      <a:off x="8821970" y="3253778"/>
                      <a:ext cx="18784" cy="20535"/>
                    </a:xfrm>
                    <a:custGeom>
                      <a:avLst/>
                      <a:gdLst>
                        <a:gd name="connsiteX0" fmla="*/ 9227 w 18784"/>
                        <a:gd name="connsiteY0" fmla="*/ 20535 h 20535"/>
                        <a:gd name="connsiteX1" fmla="*/ 179 w 18784"/>
                        <a:gd name="connsiteY1" fmla="*/ 16440 h 20535"/>
                        <a:gd name="connsiteX2" fmla="*/ 11419 w 18784"/>
                        <a:gd name="connsiteY2" fmla="*/ 438 h 20535"/>
                        <a:gd name="connsiteX3" fmla="*/ 14181 w 18784"/>
                        <a:gd name="connsiteY3" fmla="*/ 723 h 20535"/>
                        <a:gd name="connsiteX4" fmla="*/ 13895 w 18784"/>
                        <a:gd name="connsiteY4" fmla="*/ 3486 h 20535"/>
                        <a:gd name="connsiteX5" fmla="*/ 3894 w 18784"/>
                        <a:gd name="connsiteY5" fmla="*/ 15297 h 20535"/>
                        <a:gd name="connsiteX6" fmla="*/ 16467 w 18784"/>
                        <a:gd name="connsiteY6" fmla="*/ 15773 h 20535"/>
                        <a:gd name="connsiteX7" fmla="*/ 18752 w 18784"/>
                        <a:gd name="connsiteY7" fmla="*/ 17297 h 20535"/>
                        <a:gd name="connsiteX8" fmla="*/ 17229 w 18784"/>
                        <a:gd name="connsiteY8" fmla="*/ 19583 h 20535"/>
                        <a:gd name="connsiteX9" fmla="*/ 9227 w 18784"/>
                        <a:gd name="connsiteY9" fmla="*/ 20535 h 2053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18784" h="20535">
                          <a:moveTo>
                            <a:pt x="9227" y="20535"/>
                          </a:moveTo>
                          <a:cubicBezTo>
                            <a:pt x="5227" y="20535"/>
                            <a:pt x="1131" y="19678"/>
                            <a:pt x="179" y="16440"/>
                          </a:cubicBezTo>
                          <a:cubicBezTo>
                            <a:pt x="-1440" y="11106"/>
                            <a:pt x="8371" y="2819"/>
                            <a:pt x="11419" y="438"/>
                          </a:cubicBezTo>
                          <a:cubicBezTo>
                            <a:pt x="12276" y="-229"/>
                            <a:pt x="13514" y="-134"/>
                            <a:pt x="14181" y="723"/>
                          </a:cubicBezTo>
                          <a:cubicBezTo>
                            <a:pt x="14848" y="1581"/>
                            <a:pt x="14657" y="2819"/>
                            <a:pt x="13895" y="3486"/>
                          </a:cubicBezTo>
                          <a:cubicBezTo>
                            <a:pt x="8085" y="8058"/>
                            <a:pt x="3417" y="13582"/>
                            <a:pt x="3894" y="15297"/>
                          </a:cubicBezTo>
                          <a:cubicBezTo>
                            <a:pt x="4370" y="16725"/>
                            <a:pt x="10561" y="17011"/>
                            <a:pt x="16467" y="15773"/>
                          </a:cubicBezTo>
                          <a:cubicBezTo>
                            <a:pt x="17515" y="15582"/>
                            <a:pt x="18562" y="16249"/>
                            <a:pt x="18752" y="17297"/>
                          </a:cubicBezTo>
                          <a:cubicBezTo>
                            <a:pt x="18943" y="18345"/>
                            <a:pt x="18276" y="19392"/>
                            <a:pt x="17229" y="19583"/>
                          </a:cubicBezTo>
                          <a:cubicBezTo>
                            <a:pt x="15610" y="19964"/>
                            <a:pt x="12466" y="20535"/>
                            <a:pt x="9227" y="20535"/>
                          </a:cubicBezTo>
                          <a:close/>
                        </a:path>
                      </a:pathLst>
                    </a:custGeom>
                    <a:solidFill>
                      <a:srgbClr val="1519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199" name="任意多边形: 形状 12198"/>
                    <p:cNvSpPr/>
                    <p:nvPr/>
                  </p:nvSpPr>
                  <p:spPr>
                    <a:xfrm>
                      <a:off x="8816875" y="3285026"/>
                      <a:ext cx="43804" cy="16718"/>
                    </a:xfrm>
                    <a:custGeom>
                      <a:avLst/>
                      <a:gdLst>
                        <a:gd name="connsiteX0" fmla="*/ 11560 w 43804"/>
                        <a:gd name="connsiteY0" fmla="*/ 16719 h 16718"/>
                        <a:gd name="connsiteX1" fmla="*/ 1273 w 43804"/>
                        <a:gd name="connsiteY1" fmla="*/ 15290 h 16718"/>
                        <a:gd name="connsiteX2" fmla="*/ 130 w 43804"/>
                        <a:gd name="connsiteY2" fmla="*/ 12813 h 16718"/>
                        <a:gd name="connsiteX3" fmla="*/ 2607 w 43804"/>
                        <a:gd name="connsiteY3" fmla="*/ 11575 h 16718"/>
                        <a:gd name="connsiteX4" fmla="*/ 40516 w 43804"/>
                        <a:gd name="connsiteY4" fmla="*/ 526 h 16718"/>
                        <a:gd name="connsiteX5" fmla="*/ 43279 w 43804"/>
                        <a:gd name="connsiteY5" fmla="*/ 621 h 16718"/>
                        <a:gd name="connsiteX6" fmla="*/ 43183 w 43804"/>
                        <a:gd name="connsiteY6" fmla="*/ 3384 h 16718"/>
                        <a:gd name="connsiteX7" fmla="*/ 11560 w 43804"/>
                        <a:gd name="connsiteY7" fmla="*/ 16719 h 1671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43804" h="16718">
                          <a:moveTo>
                            <a:pt x="11560" y="16719"/>
                          </a:moveTo>
                          <a:cubicBezTo>
                            <a:pt x="5560" y="16719"/>
                            <a:pt x="1655" y="15385"/>
                            <a:pt x="1273" y="15290"/>
                          </a:cubicBezTo>
                          <a:cubicBezTo>
                            <a:pt x="226" y="14909"/>
                            <a:pt x="-251" y="13861"/>
                            <a:pt x="130" y="12813"/>
                          </a:cubicBezTo>
                          <a:cubicBezTo>
                            <a:pt x="512" y="11766"/>
                            <a:pt x="1559" y="11289"/>
                            <a:pt x="2607" y="11575"/>
                          </a:cubicBezTo>
                          <a:cubicBezTo>
                            <a:pt x="3369" y="11861"/>
                            <a:pt x="21657" y="17957"/>
                            <a:pt x="40516" y="526"/>
                          </a:cubicBezTo>
                          <a:cubicBezTo>
                            <a:pt x="41278" y="-236"/>
                            <a:pt x="42517" y="-141"/>
                            <a:pt x="43279" y="621"/>
                          </a:cubicBezTo>
                          <a:cubicBezTo>
                            <a:pt x="44041" y="1383"/>
                            <a:pt x="43946" y="2622"/>
                            <a:pt x="43183" y="3384"/>
                          </a:cubicBezTo>
                          <a:cubicBezTo>
                            <a:pt x="31277" y="14337"/>
                            <a:pt x="19562" y="16719"/>
                            <a:pt x="11560" y="16719"/>
                          </a:cubicBezTo>
                          <a:close/>
                        </a:path>
                      </a:pathLst>
                    </a:custGeom>
                    <a:solidFill>
                      <a:srgbClr val="1519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200" name="任意多边形: 形状 12199"/>
                    <p:cNvSpPr/>
                    <p:nvPr/>
                  </p:nvSpPr>
                  <p:spPr>
                    <a:xfrm>
                      <a:off x="8850219" y="3281713"/>
                      <a:ext cx="14158" cy="12126"/>
                    </a:xfrm>
                    <a:custGeom>
                      <a:avLst/>
                      <a:gdLst>
                        <a:gd name="connsiteX0" fmla="*/ 12126 w 14158"/>
                        <a:gd name="connsiteY0" fmla="*/ 12126 h 12126"/>
                        <a:gd name="connsiteX1" fmla="*/ 10221 w 14158"/>
                        <a:gd name="connsiteY1" fmla="*/ 10602 h 12126"/>
                        <a:gd name="connsiteX2" fmla="*/ 1649 w 14158"/>
                        <a:gd name="connsiteY2" fmla="*/ 3839 h 12126"/>
                        <a:gd name="connsiteX3" fmla="*/ 29 w 14158"/>
                        <a:gd name="connsiteY3" fmla="*/ 1649 h 12126"/>
                        <a:gd name="connsiteX4" fmla="*/ 2220 w 14158"/>
                        <a:gd name="connsiteY4" fmla="*/ 29 h 12126"/>
                        <a:gd name="connsiteX5" fmla="*/ 14127 w 14158"/>
                        <a:gd name="connsiteY5" fmla="*/ 9840 h 12126"/>
                        <a:gd name="connsiteX6" fmla="*/ 12602 w 14158"/>
                        <a:gd name="connsiteY6" fmla="*/ 12126 h 12126"/>
                        <a:gd name="connsiteX7" fmla="*/ 12126 w 14158"/>
                        <a:gd name="connsiteY7" fmla="*/ 12126 h 1212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4158" h="12126">
                          <a:moveTo>
                            <a:pt x="12126" y="12126"/>
                          </a:moveTo>
                          <a:cubicBezTo>
                            <a:pt x="11269" y="12126"/>
                            <a:pt x="10412" y="11555"/>
                            <a:pt x="10221" y="10602"/>
                          </a:cubicBezTo>
                          <a:cubicBezTo>
                            <a:pt x="8983" y="4887"/>
                            <a:pt x="1649" y="3839"/>
                            <a:pt x="1649" y="3839"/>
                          </a:cubicBezTo>
                          <a:cubicBezTo>
                            <a:pt x="601" y="3649"/>
                            <a:pt x="-161" y="2696"/>
                            <a:pt x="29" y="1649"/>
                          </a:cubicBezTo>
                          <a:cubicBezTo>
                            <a:pt x="220" y="601"/>
                            <a:pt x="1267" y="-161"/>
                            <a:pt x="2220" y="29"/>
                          </a:cubicBezTo>
                          <a:cubicBezTo>
                            <a:pt x="2601" y="125"/>
                            <a:pt x="12221" y="1553"/>
                            <a:pt x="14127" y="9840"/>
                          </a:cubicBezTo>
                          <a:cubicBezTo>
                            <a:pt x="14317" y="10888"/>
                            <a:pt x="13650" y="11936"/>
                            <a:pt x="12602" y="12126"/>
                          </a:cubicBezTo>
                          <a:cubicBezTo>
                            <a:pt x="12412" y="12126"/>
                            <a:pt x="12317" y="12126"/>
                            <a:pt x="12126" y="12126"/>
                          </a:cubicBezTo>
                          <a:close/>
                        </a:path>
                      </a:pathLst>
                    </a:custGeom>
                    <a:solidFill>
                      <a:srgbClr val="1519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201" name="任意多边形: 形状 12200"/>
                    <p:cNvSpPr/>
                    <p:nvPr/>
                  </p:nvSpPr>
                  <p:spPr>
                    <a:xfrm>
                      <a:off x="8899294" y="3253827"/>
                      <a:ext cx="27835" cy="23438"/>
                    </a:xfrm>
                    <a:custGeom>
                      <a:avLst/>
                      <a:gdLst>
                        <a:gd name="connsiteX0" fmla="*/ 9723 w 27835"/>
                        <a:gd name="connsiteY0" fmla="*/ 23439 h 23438"/>
                        <a:gd name="connsiteX1" fmla="*/ 8770 w 27835"/>
                        <a:gd name="connsiteY1" fmla="*/ 23153 h 23438"/>
                        <a:gd name="connsiteX2" fmla="*/ 8009 w 27835"/>
                        <a:gd name="connsiteY2" fmla="*/ 20486 h 23438"/>
                        <a:gd name="connsiteX3" fmla="*/ 20296 w 27835"/>
                        <a:gd name="connsiteY3" fmla="*/ 4103 h 23438"/>
                        <a:gd name="connsiteX4" fmla="*/ 1817 w 27835"/>
                        <a:gd name="connsiteY4" fmla="*/ 3817 h 23438"/>
                        <a:gd name="connsiteX5" fmla="*/ 7 w 27835"/>
                        <a:gd name="connsiteY5" fmla="*/ 1817 h 23438"/>
                        <a:gd name="connsiteX6" fmla="*/ 2008 w 27835"/>
                        <a:gd name="connsiteY6" fmla="*/ 7 h 23438"/>
                        <a:gd name="connsiteX7" fmla="*/ 25725 w 27835"/>
                        <a:gd name="connsiteY7" fmla="*/ 7 h 23438"/>
                        <a:gd name="connsiteX8" fmla="*/ 27725 w 27835"/>
                        <a:gd name="connsiteY8" fmla="*/ 1246 h 23438"/>
                        <a:gd name="connsiteX9" fmla="*/ 27059 w 27835"/>
                        <a:gd name="connsiteY9" fmla="*/ 3531 h 23438"/>
                        <a:gd name="connsiteX10" fmla="*/ 11437 w 27835"/>
                        <a:gd name="connsiteY10" fmla="*/ 22486 h 23438"/>
                        <a:gd name="connsiteX11" fmla="*/ 9723 w 27835"/>
                        <a:gd name="connsiteY11" fmla="*/ 23439 h 2343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</a:cxnLst>
                      <a:rect l="l" t="t" r="r" b="b"/>
                      <a:pathLst>
                        <a:path w="27835" h="23438">
                          <a:moveTo>
                            <a:pt x="9723" y="23439"/>
                          </a:moveTo>
                          <a:cubicBezTo>
                            <a:pt x="9437" y="23439"/>
                            <a:pt x="9056" y="23343"/>
                            <a:pt x="8770" y="23153"/>
                          </a:cubicBezTo>
                          <a:cubicBezTo>
                            <a:pt x="7818" y="22677"/>
                            <a:pt x="7532" y="21438"/>
                            <a:pt x="8009" y="20486"/>
                          </a:cubicBezTo>
                          <a:cubicBezTo>
                            <a:pt x="8294" y="20010"/>
                            <a:pt x="13437" y="10866"/>
                            <a:pt x="20296" y="4103"/>
                          </a:cubicBezTo>
                          <a:cubicBezTo>
                            <a:pt x="11628" y="4293"/>
                            <a:pt x="2293" y="3817"/>
                            <a:pt x="1817" y="3817"/>
                          </a:cubicBezTo>
                          <a:cubicBezTo>
                            <a:pt x="769" y="3722"/>
                            <a:pt x="-88" y="2865"/>
                            <a:pt x="7" y="1817"/>
                          </a:cubicBezTo>
                          <a:cubicBezTo>
                            <a:pt x="103" y="769"/>
                            <a:pt x="960" y="-88"/>
                            <a:pt x="2008" y="7"/>
                          </a:cubicBezTo>
                          <a:cubicBezTo>
                            <a:pt x="2103" y="7"/>
                            <a:pt x="16295" y="769"/>
                            <a:pt x="25725" y="7"/>
                          </a:cubicBezTo>
                          <a:cubicBezTo>
                            <a:pt x="26582" y="7"/>
                            <a:pt x="27439" y="484"/>
                            <a:pt x="27725" y="1246"/>
                          </a:cubicBezTo>
                          <a:cubicBezTo>
                            <a:pt x="28011" y="2103"/>
                            <a:pt x="27725" y="2960"/>
                            <a:pt x="27059" y="3531"/>
                          </a:cubicBezTo>
                          <a:cubicBezTo>
                            <a:pt x="18772" y="9437"/>
                            <a:pt x="11437" y="22296"/>
                            <a:pt x="11437" y="22486"/>
                          </a:cubicBezTo>
                          <a:cubicBezTo>
                            <a:pt x="11056" y="23058"/>
                            <a:pt x="10390" y="23439"/>
                            <a:pt x="9723" y="23439"/>
                          </a:cubicBezTo>
                          <a:close/>
                        </a:path>
                      </a:pathLst>
                    </a:custGeom>
                    <a:solidFill>
                      <a:srgbClr val="1519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202" name="任意多边形: 形状 12201"/>
                    <p:cNvSpPr/>
                    <p:nvPr/>
                  </p:nvSpPr>
                  <p:spPr>
                    <a:xfrm>
                      <a:off x="8781770" y="3191939"/>
                      <a:ext cx="87176" cy="129618"/>
                    </a:xfrm>
                    <a:custGeom>
                      <a:avLst/>
                      <a:gdLst>
                        <a:gd name="connsiteX0" fmla="*/ 67240 w 87176"/>
                        <a:gd name="connsiteY0" fmla="*/ 129618 h 129618"/>
                        <a:gd name="connsiteX1" fmla="*/ 850 w 87176"/>
                        <a:gd name="connsiteY1" fmla="*/ 76754 h 129618"/>
                        <a:gd name="connsiteX2" fmla="*/ 755 w 87176"/>
                        <a:gd name="connsiteY2" fmla="*/ 76088 h 129618"/>
                        <a:gd name="connsiteX3" fmla="*/ 3232 w 87176"/>
                        <a:gd name="connsiteY3" fmla="*/ 47322 h 129618"/>
                        <a:gd name="connsiteX4" fmla="*/ 31044 w 87176"/>
                        <a:gd name="connsiteY4" fmla="*/ 9698 h 129618"/>
                        <a:gd name="connsiteX5" fmla="*/ 44475 w 87176"/>
                        <a:gd name="connsiteY5" fmla="*/ 269 h 129618"/>
                        <a:gd name="connsiteX6" fmla="*/ 47142 w 87176"/>
                        <a:gd name="connsiteY6" fmla="*/ 1031 h 129618"/>
                        <a:gd name="connsiteX7" fmla="*/ 46380 w 87176"/>
                        <a:gd name="connsiteY7" fmla="*/ 3698 h 129618"/>
                        <a:gd name="connsiteX8" fmla="*/ 33521 w 87176"/>
                        <a:gd name="connsiteY8" fmla="*/ 12746 h 129618"/>
                        <a:gd name="connsiteX9" fmla="*/ 6946 w 87176"/>
                        <a:gd name="connsiteY9" fmla="*/ 48656 h 129618"/>
                        <a:gd name="connsiteX10" fmla="*/ 4565 w 87176"/>
                        <a:gd name="connsiteY10" fmla="*/ 75421 h 129618"/>
                        <a:gd name="connsiteX11" fmla="*/ 4661 w 87176"/>
                        <a:gd name="connsiteY11" fmla="*/ 75897 h 129618"/>
                        <a:gd name="connsiteX12" fmla="*/ 4755 w 87176"/>
                        <a:gd name="connsiteY12" fmla="*/ 76278 h 129618"/>
                        <a:gd name="connsiteX13" fmla="*/ 84956 w 87176"/>
                        <a:gd name="connsiteY13" fmla="*/ 124665 h 129618"/>
                        <a:gd name="connsiteX14" fmla="*/ 87147 w 87176"/>
                        <a:gd name="connsiteY14" fmla="*/ 126284 h 129618"/>
                        <a:gd name="connsiteX15" fmla="*/ 85528 w 87176"/>
                        <a:gd name="connsiteY15" fmla="*/ 128475 h 129618"/>
                        <a:gd name="connsiteX16" fmla="*/ 67240 w 87176"/>
                        <a:gd name="connsiteY16" fmla="*/ 129618 h 12961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87176" h="129618">
                          <a:moveTo>
                            <a:pt x="67240" y="129618"/>
                          </a:moveTo>
                          <a:cubicBezTo>
                            <a:pt x="30188" y="129618"/>
                            <a:pt x="6851" y="111235"/>
                            <a:pt x="850" y="76754"/>
                          </a:cubicBezTo>
                          <a:cubicBezTo>
                            <a:pt x="850" y="76659"/>
                            <a:pt x="755" y="76373"/>
                            <a:pt x="755" y="76088"/>
                          </a:cubicBezTo>
                          <a:cubicBezTo>
                            <a:pt x="-769" y="66277"/>
                            <a:pt x="-7" y="56656"/>
                            <a:pt x="3232" y="47322"/>
                          </a:cubicBezTo>
                          <a:cubicBezTo>
                            <a:pt x="8946" y="30368"/>
                            <a:pt x="21519" y="17509"/>
                            <a:pt x="31044" y="9698"/>
                          </a:cubicBezTo>
                          <a:cubicBezTo>
                            <a:pt x="38474" y="3602"/>
                            <a:pt x="44284" y="364"/>
                            <a:pt x="44475" y="269"/>
                          </a:cubicBezTo>
                          <a:cubicBezTo>
                            <a:pt x="45427" y="-303"/>
                            <a:pt x="46570" y="78"/>
                            <a:pt x="47142" y="1031"/>
                          </a:cubicBezTo>
                          <a:cubicBezTo>
                            <a:pt x="47713" y="1983"/>
                            <a:pt x="47332" y="3126"/>
                            <a:pt x="46380" y="3698"/>
                          </a:cubicBezTo>
                          <a:cubicBezTo>
                            <a:pt x="46285" y="3698"/>
                            <a:pt x="40665" y="6936"/>
                            <a:pt x="33521" y="12746"/>
                          </a:cubicBezTo>
                          <a:cubicBezTo>
                            <a:pt x="24377" y="20271"/>
                            <a:pt x="12376" y="32558"/>
                            <a:pt x="6946" y="48656"/>
                          </a:cubicBezTo>
                          <a:cubicBezTo>
                            <a:pt x="3994" y="57419"/>
                            <a:pt x="3136" y="66372"/>
                            <a:pt x="4565" y="75421"/>
                          </a:cubicBezTo>
                          <a:cubicBezTo>
                            <a:pt x="4565" y="75421"/>
                            <a:pt x="4565" y="75802"/>
                            <a:pt x="4661" y="75897"/>
                          </a:cubicBezTo>
                          <a:cubicBezTo>
                            <a:pt x="4661" y="75992"/>
                            <a:pt x="4755" y="76278"/>
                            <a:pt x="4755" y="76278"/>
                          </a:cubicBezTo>
                          <a:cubicBezTo>
                            <a:pt x="13137" y="124379"/>
                            <a:pt x="53047" y="129142"/>
                            <a:pt x="84956" y="124665"/>
                          </a:cubicBezTo>
                          <a:cubicBezTo>
                            <a:pt x="86004" y="124474"/>
                            <a:pt x="86956" y="125236"/>
                            <a:pt x="87147" y="126284"/>
                          </a:cubicBezTo>
                          <a:cubicBezTo>
                            <a:pt x="87338" y="127332"/>
                            <a:pt x="86575" y="128285"/>
                            <a:pt x="85528" y="128475"/>
                          </a:cubicBezTo>
                          <a:cubicBezTo>
                            <a:pt x="79051" y="129142"/>
                            <a:pt x="72955" y="129618"/>
                            <a:pt x="67240" y="129618"/>
                          </a:cubicBezTo>
                          <a:close/>
                        </a:path>
                      </a:pathLst>
                    </a:custGeom>
                    <a:solidFill>
                      <a:srgbClr val="1519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203" name="任意多边形: 形状 12202"/>
                    <p:cNvSpPr/>
                    <p:nvPr/>
                  </p:nvSpPr>
                  <p:spPr>
                    <a:xfrm>
                      <a:off x="8822046" y="3318310"/>
                      <a:ext cx="25923" cy="202318"/>
                    </a:xfrm>
                    <a:custGeom>
                      <a:avLst/>
                      <a:gdLst>
                        <a:gd name="connsiteX0" fmla="*/ 1913 w 25923"/>
                        <a:gd name="connsiteY0" fmla="*/ 202319 h 202318"/>
                        <a:gd name="connsiteX1" fmla="*/ 1722 w 25923"/>
                        <a:gd name="connsiteY1" fmla="*/ 202319 h 202318"/>
                        <a:gd name="connsiteX2" fmla="*/ 8 w 25923"/>
                        <a:gd name="connsiteY2" fmla="*/ 200128 h 202318"/>
                        <a:gd name="connsiteX3" fmla="*/ 22011 w 25923"/>
                        <a:gd name="connsiteY3" fmla="*/ 1722 h 202318"/>
                        <a:gd name="connsiteX4" fmla="*/ 24201 w 25923"/>
                        <a:gd name="connsiteY4" fmla="*/ 8 h 202318"/>
                        <a:gd name="connsiteX5" fmla="*/ 25916 w 25923"/>
                        <a:gd name="connsiteY5" fmla="*/ 2199 h 202318"/>
                        <a:gd name="connsiteX6" fmla="*/ 3913 w 25923"/>
                        <a:gd name="connsiteY6" fmla="*/ 200605 h 202318"/>
                        <a:gd name="connsiteX7" fmla="*/ 1913 w 25923"/>
                        <a:gd name="connsiteY7" fmla="*/ 202319 h 20231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25923" h="202318">
                          <a:moveTo>
                            <a:pt x="1913" y="202319"/>
                          </a:moveTo>
                          <a:cubicBezTo>
                            <a:pt x="1818" y="202319"/>
                            <a:pt x="1722" y="202319"/>
                            <a:pt x="1722" y="202319"/>
                          </a:cubicBezTo>
                          <a:cubicBezTo>
                            <a:pt x="675" y="202224"/>
                            <a:pt x="-87" y="201271"/>
                            <a:pt x="8" y="200128"/>
                          </a:cubicBezTo>
                          <a:lnTo>
                            <a:pt x="22011" y="1722"/>
                          </a:lnTo>
                          <a:cubicBezTo>
                            <a:pt x="22106" y="675"/>
                            <a:pt x="23058" y="-87"/>
                            <a:pt x="24201" y="8"/>
                          </a:cubicBezTo>
                          <a:cubicBezTo>
                            <a:pt x="25249" y="103"/>
                            <a:pt x="26011" y="1056"/>
                            <a:pt x="25916" y="2199"/>
                          </a:cubicBezTo>
                          <a:lnTo>
                            <a:pt x="3913" y="200605"/>
                          </a:lnTo>
                          <a:cubicBezTo>
                            <a:pt x="3723" y="201652"/>
                            <a:pt x="2865" y="202319"/>
                            <a:pt x="1913" y="202319"/>
                          </a:cubicBezTo>
                          <a:close/>
                        </a:path>
                      </a:pathLst>
                    </a:custGeom>
                    <a:solidFill>
                      <a:srgbClr val="1519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204" name="任意多边形: 形状 12203"/>
                    <p:cNvSpPr/>
                    <p:nvPr/>
                  </p:nvSpPr>
                  <p:spPr>
                    <a:xfrm>
                      <a:off x="8568359" y="3328979"/>
                      <a:ext cx="400716" cy="241084"/>
                    </a:xfrm>
                    <a:custGeom>
                      <a:avLst/>
                      <a:gdLst>
                        <a:gd name="connsiteX0" fmla="*/ 313703 w 400716"/>
                        <a:gd name="connsiteY0" fmla="*/ 241085 h 241084"/>
                        <a:gd name="connsiteX1" fmla="*/ 293700 w 400716"/>
                        <a:gd name="connsiteY1" fmla="*/ 239466 h 241084"/>
                        <a:gd name="connsiteX2" fmla="*/ 214642 w 400716"/>
                        <a:gd name="connsiteY2" fmla="*/ 179839 h 241084"/>
                        <a:gd name="connsiteX3" fmla="*/ 214262 w 400716"/>
                        <a:gd name="connsiteY3" fmla="*/ 179934 h 241084"/>
                        <a:gd name="connsiteX4" fmla="*/ 179686 w 400716"/>
                        <a:gd name="connsiteY4" fmla="*/ 185745 h 241084"/>
                        <a:gd name="connsiteX5" fmla="*/ 80531 w 400716"/>
                        <a:gd name="connsiteY5" fmla="*/ 181459 h 241084"/>
                        <a:gd name="connsiteX6" fmla="*/ 521 w 400716"/>
                        <a:gd name="connsiteY6" fmla="*/ 1817 h 241084"/>
                        <a:gd name="connsiteX7" fmla="*/ 2521 w 400716"/>
                        <a:gd name="connsiteY7" fmla="*/ 7 h 241084"/>
                        <a:gd name="connsiteX8" fmla="*/ 4331 w 400716"/>
                        <a:gd name="connsiteY8" fmla="*/ 2008 h 241084"/>
                        <a:gd name="connsiteX9" fmla="*/ 81578 w 400716"/>
                        <a:gd name="connsiteY9" fmla="*/ 177744 h 241084"/>
                        <a:gd name="connsiteX10" fmla="*/ 179114 w 400716"/>
                        <a:gd name="connsiteY10" fmla="*/ 181935 h 241084"/>
                        <a:gd name="connsiteX11" fmla="*/ 213309 w 400716"/>
                        <a:gd name="connsiteY11" fmla="*/ 176125 h 241084"/>
                        <a:gd name="connsiteX12" fmla="*/ 215214 w 400716"/>
                        <a:gd name="connsiteY12" fmla="*/ 175743 h 241084"/>
                        <a:gd name="connsiteX13" fmla="*/ 217405 w 400716"/>
                        <a:gd name="connsiteY13" fmla="*/ 176696 h 241084"/>
                        <a:gd name="connsiteX14" fmla="*/ 217691 w 400716"/>
                        <a:gd name="connsiteY14" fmla="*/ 177363 h 241084"/>
                        <a:gd name="connsiteX15" fmla="*/ 294177 w 400716"/>
                        <a:gd name="connsiteY15" fmla="*/ 235656 h 241084"/>
                        <a:gd name="connsiteX16" fmla="*/ 395903 w 400716"/>
                        <a:gd name="connsiteY16" fmla="*/ 193555 h 241084"/>
                        <a:gd name="connsiteX17" fmla="*/ 396189 w 400716"/>
                        <a:gd name="connsiteY17" fmla="*/ 193079 h 241084"/>
                        <a:gd name="connsiteX18" fmla="*/ 396475 w 400716"/>
                        <a:gd name="connsiteY18" fmla="*/ 192603 h 241084"/>
                        <a:gd name="connsiteX19" fmla="*/ 396951 w 400716"/>
                        <a:gd name="connsiteY19" fmla="*/ 191841 h 241084"/>
                        <a:gd name="connsiteX20" fmla="*/ 397427 w 400716"/>
                        <a:gd name="connsiteY20" fmla="*/ 191174 h 241084"/>
                        <a:gd name="connsiteX21" fmla="*/ 400190 w 400716"/>
                        <a:gd name="connsiteY21" fmla="*/ 191269 h 241084"/>
                        <a:gd name="connsiteX22" fmla="*/ 400380 w 400716"/>
                        <a:gd name="connsiteY22" fmla="*/ 193746 h 241084"/>
                        <a:gd name="connsiteX23" fmla="*/ 399808 w 400716"/>
                        <a:gd name="connsiteY23" fmla="*/ 194603 h 241084"/>
                        <a:gd name="connsiteX24" fmla="*/ 399428 w 400716"/>
                        <a:gd name="connsiteY24" fmla="*/ 195175 h 241084"/>
                        <a:gd name="connsiteX25" fmla="*/ 399142 w 400716"/>
                        <a:gd name="connsiteY25" fmla="*/ 195651 h 241084"/>
                        <a:gd name="connsiteX26" fmla="*/ 313703 w 400716"/>
                        <a:gd name="connsiteY26" fmla="*/ 241085 h 24108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</a:cxnLst>
                      <a:rect l="l" t="t" r="r" b="b"/>
                      <a:pathLst>
                        <a:path w="400716" h="241084">
                          <a:moveTo>
                            <a:pt x="313703" y="241085"/>
                          </a:moveTo>
                          <a:cubicBezTo>
                            <a:pt x="307416" y="241085"/>
                            <a:pt x="300749" y="240609"/>
                            <a:pt x="293700" y="239466"/>
                          </a:cubicBezTo>
                          <a:cubicBezTo>
                            <a:pt x="239979" y="230988"/>
                            <a:pt x="218739" y="188983"/>
                            <a:pt x="214642" y="179839"/>
                          </a:cubicBezTo>
                          <a:cubicBezTo>
                            <a:pt x="214548" y="179839"/>
                            <a:pt x="214452" y="179934"/>
                            <a:pt x="214262" y="179934"/>
                          </a:cubicBezTo>
                          <a:cubicBezTo>
                            <a:pt x="210642" y="180697"/>
                            <a:pt x="197498" y="183554"/>
                            <a:pt x="179686" y="185745"/>
                          </a:cubicBezTo>
                          <a:cubicBezTo>
                            <a:pt x="151968" y="189174"/>
                            <a:pt x="112344" y="191174"/>
                            <a:pt x="80531" y="181459"/>
                          </a:cubicBezTo>
                          <a:cubicBezTo>
                            <a:pt x="26238" y="164790"/>
                            <a:pt x="-4433" y="95924"/>
                            <a:pt x="521" y="1817"/>
                          </a:cubicBezTo>
                          <a:cubicBezTo>
                            <a:pt x="616" y="769"/>
                            <a:pt x="1473" y="-88"/>
                            <a:pt x="2521" y="7"/>
                          </a:cubicBezTo>
                          <a:cubicBezTo>
                            <a:pt x="3569" y="102"/>
                            <a:pt x="4426" y="960"/>
                            <a:pt x="4331" y="2008"/>
                          </a:cubicBezTo>
                          <a:cubicBezTo>
                            <a:pt x="-527" y="94305"/>
                            <a:pt x="29096" y="161647"/>
                            <a:pt x="81578" y="177744"/>
                          </a:cubicBezTo>
                          <a:cubicBezTo>
                            <a:pt x="112725" y="187269"/>
                            <a:pt x="151778" y="185268"/>
                            <a:pt x="179114" y="181935"/>
                          </a:cubicBezTo>
                          <a:cubicBezTo>
                            <a:pt x="196735" y="179744"/>
                            <a:pt x="209690" y="176982"/>
                            <a:pt x="213309" y="176125"/>
                          </a:cubicBezTo>
                          <a:cubicBezTo>
                            <a:pt x="214548" y="175839"/>
                            <a:pt x="215214" y="175743"/>
                            <a:pt x="215214" y="175743"/>
                          </a:cubicBezTo>
                          <a:cubicBezTo>
                            <a:pt x="216071" y="175553"/>
                            <a:pt x="216929" y="175934"/>
                            <a:pt x="217405" y="176696"/>
                          </a:cubicBezTo>
                          <a:cubicBezTo>
                            <a:pt x="217500" y="176887"/>
                            <a:pt x="217595" y="177267"/>
                            <a:pt x="217691" y="177363"/>
                          </a:cubicBezTo>
                          <a:cubicBezTo>
                            <a:pt x="219691" y="182221"/>
                            <a:pt x="239312" y="226988"/>
                            <a:pt x="294177" y="235656"/>
                          </a:cubicBezTo>
                          <a:cubicBezTo>
                            <a:pt x="359232" y="245943"/>
                            <a:pt x="390283" y="202413"/>
                            <a:pt x="395903" y="193555"/>
                          </a:cubicBezTo>
                          <a:lnTo>
                            <a:pt x="396189" y="193079"/>
                          </a:lnTo>
                          <a:cubicBezTo>
                            <a:pt x="396284" y="192888"/>
                            <a:pt x="396380" y="192698"/>
                            <a:pt x="396475" y="192603"/>
                          </a:cubicBezTo>
                          <a:cubicBezTo>
                            <a:pt x="396760" y="192126"/>
                            <a:pt x="396856" y="191936"/>
                            <a:pt x="396951" y="191841"/>
                          </a:cubicBezTo>
                          <a:cubicBezTo>
                            <a:pt x="397046" y="191650"/>
                            <a:pt x="397237" y="191364"/>
                            <a:pt x="397427" y="191174"/>
                          </a:cubicBezTo>
                          <a:cubicBezTo>
                            <a:pt x="398189" y="190412"/>
                            <a:pt x="399428" y="190507"/>
                            <a:pt x="400190" y="191269"/>
                          </a:cubicBezTo>
                          <a:cubicBezTo>
                            <a:pt x="400857" y="191936"/>
                            <a:pt x="400857" y="192984"/>
                            <a:pt x="400380" y="193746"/>
                          </a:cubicBezTo>
                          <a:cubicBezTo>
                            <a:pt x="400285" y="193936"/>
                            <a:pt x="400095" y="194222"/>
                            <a:pt x="399808" y="194603"/>
                          </a:cubicBezTo>
                          <a:cubicBezTo>
                            <a:pt x="399808" y="194603"/>
                            <a:pt x="399618" y="194889"/>
                            <a:pt x="399428" y="195175"/>
                          </a:cubicBezTo>
                          <a:lnTo>
                            <a:pt x="399142" y="195651"/>
                          </a:lnTo>
                          <a:cubicBezTo>
                            <a:pt x="394094" y="203747"/>
                            <a:pt x="367709" y="241085"/>
                            <a:pt x="313703" y="241085"/>
                          </a:cubicBezTo>
                          <a:close/>
                        </a:path>
                      </a:pathLst>
                    </a:custGeom>
                    <a:solidFill>
                      <a:srgbClr val="1519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205" name="任意多边形: 形状 12204"/>
                    <p:cNvSpPr/>
                    <p:nvPr/>
                  </p:nvSpPr>
                  <p:spPr>
                    <a:xfrm>
                      <a:off x="8759177" y="3894950"/>
                      <a:ext cx="219181" cy="62400"/>
                    </a:xfrm>
                    <a:custGeom>
                      <a:avLst/>
                      <a:gdLst>
                        <a:gd name="connsiteX0" fmla="*/ 203656 w 219181"/>
                        <a:gd name="connsiteY0" fmla="*/ 62400 h 62400"/>
                        <a:gd name="connsiteX1" fmla="*/ 187845 w 219181"/>
                        <a:gd name="connsiteY1" fmla="*/ 62115 h 62400"/>
                        <a:gd name="connsiteX2" fmla="*/ 186987 w 219181"/>
                        <a:gd name="connsiteY2" fmla="*/ 62019 h 62400"/>
                        <a:gd name="connsiteX3" fmla="*/ 147363 w 219181"/>
                        <a:gd name="connsiteY3" fmla="*/ 58400 h 62400"/>
                        <a:gd name="connsiteX4" fmla="*/ 869 w 219181"/>
                        <a:gd name="connsiteY4" fmla="*/ 3536 h 62400"/>
                        <a:gd name="connsiteX5" fmla="*/ 297 w 219181"/>
                        <a:gd name="connsiteY5" fmla="*/ 869 h 62400"/>
                        <a:gd name="connsiteX6" fmla="*/ 2964 w 219181"/>
                        <a:gd name="connsiteY6" fmla="*/ 297 h 62400"/>
                        <a:gd name="connsiteX7" fmla="*/ 147840 w 219181"/>
                        <a:gd name="connsiteY7" fmla="*/ 54495 h 62400"/>
                        <a:gd name="connsiteX8" fmla="*/ 187369 w 219181"/>
                        <a:gd name="connsiteY8" fmla="*/ 58114 h 62400"/>
                        <a:gd name="connsiteX9" fmla="*/ 187845 w 219181"/>
                        <a:gd name="connsiteY9" fmla="*/ 60114 h 62400"/>
                        <a:gd name="connsiteX10" fmla="*/ 187940 w 219181"/>
                        <a:gd name="connsiteY10" fmla="*/ 58209 h 62400"/>
                        <a:gd name="connsiteX11" fmla="*/ 217182 w 219181"/>
                        <a:gd name="connsiteY11" fmla="*/ 58305 h 62400"/>
                        <a:gd name="connsiteX12" fmla="*/ 217277 w 219181"/>
                        <a:gd name="connsiteY12" fmla="*/ 58305 h 62400"/>
                        <a:gd name="connsiteX13" fmla="*/ 219182 w 219181"/>
                        <a:gd name="connsiteY13" fmla="*/ 60210 h 62400"/>
                        <a:gd name="connsiteX14" fmla="*/ 217277 w 219181"/>
                        <a:gd name="connsiteY14" fmla="*/ 62210 h 62400"/>
                        <a:gd name="connsiteX15" fmla="*/ 203656 w 219181"/>
                        <a:gd name="connsiteY15" fmla="*/ 62400 h 624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</a:cxnLst>
                      <a:rect l="l" t="t" r="r" b="b"/>
                      <a:pathLst>
                        <a:path w="219181" h="62400">
                          <a:moveTo>
                            <a:pt x="203656" y="62400"/>
                          </a:moveTo>
                          <a:cubicBezTo>
                            <a:pt x="198322" y="62400"/>
                            <a:pt x="193083" y="62305"/>
                            <a:pt x="187845" y="62115"/>
                          </a:cubicBezTo>
                          <a:cubicBezTo>
                            <a:pt x="187559" y="62115"/>
                            <a:pt x="187273" y="62115"/>
                            <a:pt x="186987" y="62019"/>
                          </a:cubicBezTo>
                          <a:cubicBezTo>
                            <a:pt x="173748" y="61543"/>
                            <a:pt x="160317" y="60305"/>
                            <a:pt x="147363" y="58400"/>
                          </a:cubicBezTo>
                          <a:cubicBezTo>
                            <a:pt x="93738" y="50780"/>
                            <a:pt x="44398" y="32301"/>
                            <a:pt x="869" y="3536"/>
                          </a:cubicBezTo>
                          <a:cubicBezTo>
                            <a:pt x="11" y="2964"/>
                            <a:pt x="-274" y="1726"/>
                            <a:pt x="297" y="869"/>
                          </a:cubicBezTo>
                          <a:cubicBezTo>
                            <a:pt x="869" y="12"/>
                            <a:pt x="2107" y="-274"/>
                            <a:pt x="2964" y="297"/>
                          </a:cubicBezTo>
                          <a:cubicBezTo>
                            <a:pt x="46017" y="28682"/>
                            <a:pt x="94785" y="46970"/>
                            <a:pt x="147840" y="54495"/>
                          </a:cubicBezTo>
                          <a:cubicBezTo>
                            <a:pt x="160698" y="56400"/>
                            <a:pt x="174033" y="57543"/>
                            <a:pt x="187369" y="58114"/>
                          </a:cubicBezTo>
                          <a:lnTo>
                            <a:pt x="187845" y="60114"/>
                          </a:lnTo>
                          <a:lnTo>
                            <a:pt x="187940" y="58209"/>
                          </a:lnTo>
                          <a:cubicBezTo>
                            <a:pt x="197560" y="58590"/>
                            <a:pt x="207371" y="58590"/>
                            <a:pt x="217182" y="58305"/>
                          </a:cubicBezTo>
                          <a:cubicBezTo>
                            <a:pt x="217182" y="58305"/>
                            <a:pt x="217182" y="58305"/>
                            <a:pt x="217277" y="58305"/>
                          </a:cubicBezTo>
                          <a:cubicBezTo>
                            <a:pt x="218325" y="58305"/>
                            <a:pt x="219182" y="59162"/>
                            <a:pt x="219182" y="60210"/>
                          </a:cubicBezTo>
                          <a:cubicBezTo>
                            <a:pt x="219182" y="61257"/>
                            <a:pt x="218325" y="62210"/>
                            <a:pt x="217277" y="62210"/>
                          </a:cubicBezTo>
                          <a:cubicBezTo>
                            <a:pt x="212800" y="62400"/>
                            <a:pt x="208228" y="62400"/>
                            <a:pt x="203656" y="62400"/>
                          </a:cubicBezTo>
                          <a:close/>
                        </a:path>
                      </a:pathLst>
                    </a:custGeom>
                    <a:solidFill>
                      <a:srgbClr val="1519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206" name="任意多边形: 形状 12205"/>
                    <p:cNvSpPr/>
                    <p:nvPr/>
                  </p:nvSpPr>
                  <p:spPr>
                    <a:xfrm>
                      <a:off x="8703527" y="3676653"/>
                      <a:ext cx="276475" cy="222309"/>
                    </a:xfrm>
                    <a:custGeom>
                      <a:avLst/>
                      <a:gdLst>
                        <a:gd name="connsiteX0" fmla="*/ 57567 w 276475"/>
                        <a:gd name="connsiteY0" fmla="*/ 222310 h 222309"/>
                        <a:gd name="connsiteX1" fmla="*/ 56520 w 276475"/>
                        <a:gd name="connsiteY1" fmla="*/ 222024 h 222309"/>
                        <a:gd name="connsiteX2" fmla="*/ 513 w 276475"/>
                        <a:gd name="connsiteY2" fmla="*/ 174304 h 222309"/>
                        <a:gd name="connsiteX3" fmla="*/ 417 w 276475"/>
                        <a:gd name="connsiteY3" fmla="*/ 171732 h 222309"/>
                        <a:gd name="connsiteX4" fmla="*/ 15467 w 276475"/>
                        <a:gd name="connsiteY4" fmla="*/ 153730 h 222309"/>
                        <a:gd name="connsiteX5" fmla="*/ 15658 w 276475"/>
                        <a:gd name="connsiteY5" fmla="*/ 153444 h 222309"/>
                        <a:gd name="connsiteX6" fmla="*/ 111384 w 276475"/>
                        <a:gd name="connsiteY6" fmla="*/ 39335 h 222309"/>
                        <a:gd name="connsiteX7" fmla="*/ 114051 w 276475"/>
                        <a:gd name="connsiteY7" fmla="*/ 39049 h 222309"/>
                        <a:gd name="connsiteX8" fmla="*/ 241019 w 276475"/>
                        <a:gd name="connsiteY8" fmla="*/ 110296 h 222309"/>
                        <a:gd name="connsiteX9" fmla="*/ 241686 w 276475"/>
                        <a:gd name="connsiteY9" fmla="*/ 110296 h 222309"/>
                        <a:gd name="connsiteX10" fmla="*/ 266832 w 276475"/>
                        <a:gd name="connsiteY10" fmla="*/ 97532 h 222309"/>
                        <a:gd name="connsiteX11" fmla="*/ 255497 w 276475"/>
                        <a:gd name="connsiteY11" fmla="*/ 2758 h 222309"/>
                        <a:gd name="connsiteX12" fmla="*/ 256449 w 276475"/>
                        <a:gd name="connsiteY12" fmla="*/ 187 h 222309"/>
                        <a:gd name="connsiteX13" fmla="*/ 259021 w 276475"/>
                        <a:gd name="connsiteY13" fmla="*/ 1139 h 222309"/>
                        <a:gd name="connsiteX14" fmla="*/ 270070 w 276475"/>
                        <a:gd name="connsiteY14" fmla="*/ 99628 h 222309"/>
                        <a:gd name="connsiteX15" fmla="*/ 241686 w 276475"/>
                        <a:gd name="connsiteY15" fmla="*/ 114201 h 222309"/>
                        <a:gd name="connsiteX16" fmla="*/ 113003 w 276475"/>
                        <a:gd name="connsiteY16" fmla="*/ 43240 h 222309"/>
                        <a:gd name="connsiteX17" fmla="*/ 18610 w 276475"/>
                        <a:gd name="connsiteY17" fmla="*/ 155730 h 222309"/>
                        <a:gd name="connsiteX18" fmla="*/ 18420 w 276475"/>
                        <a:gd name="connsiteY18" fmla="*/ 155921 h 222309"/>
                        <a:gd name="connsiteX19" fmla="*/ 4228 w 276475"/>
                        <a:gd name="connsiteY19" fmla="*/ 172875 h 222309"/>
                        <a:gd name="connsiteX20" fmla="*/ 58330 w 276475"/>
                        <a:gd name="connsiteY20" fmla="*/ 218690 h 222309"/>
                        <a:gd name="connsiteX21" fmla="*/ 58901 w 276475"/>
                        <a:gd name="connsiteY21" fmla="*/ 221357 h 222309"/>
                        <a:gd name="connsiteX22" fmla="*/ 57567 w 276475"/>
                        <a:gd name="connsiteY22" fmla="*/ 222310 h 22230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</a:cxnLst>
                      <a:rect l="l" t="t" r="r" b="b"/>
                      <a:pathLst>
                        <a:path w="276475" h="222309">
                          <a:moveTo>
                            <a:pt x="57567" y="222310"/>
                          </a:moveTo>
                          <a:cubicBezTo>
                            <a:pt x="57187" y="222310"/>
                            <a:pt x="56805" y="222215"/>
                            <a:pt x="56520" y="222024"/>
                          </a:cubicBezTo>
                          <a:cubicBezTo>
                            <a:pt x="19944" y="197831"/>
                            <a:pt x="1275" y="175256"/>
                            <a:pt x="513" y="174304"/>
                          </a:cubicBezTo>
                          <a:cubicBezTo>
                            <a:pt x="-154" y="173637"/>
                            <a:pt x="-154" y="172494"/>
                            <a:pt x="417" y="171732"/>
                          </a:cubicBezTo>
                          <a:lnTo>
                            <a:pt x="15467" y="153730"/>
                          </a:lnTo>
                          <a:cubicBezTo>
                            <a:pt x="15562" y="153635"/>
                            <a:pt x="15562" y="153539"/>
                            <a:pt x="15658" y="153444"/>
                          </a:cubicBezTo>
                          <a:lnTo>
                            <a:pt x="111384" y="39335"/>
                          </a:lnTo>
                          <a:cubicBezTo>
                            <a:pt x="112051" y="38573"/>
                            <a:pt x="113194" y="38382"/>
                            <a:pt x="114051" y="39049"/>
                          </a:cubicBezTo>
                          <a:cubicBezTo>
                            <a:pt x="115003" y="39811"/>
                            <a:pt x="210825" y="110296"/>
                            <a:pt x="241019" y="110296"/>
                          </a:cubicBezTo>
                          <a:cubicBezTo>
                            <a:pt x="241210" y="110296"/>
                            <a:pt x="241495" y="110296"/>
                            <a:pt x="241686" y="110296"/>
                          </a:cubicBezTo>
                          <a:cubicBezTo>
                            <a:pt x="253401" y="109820"/>
                            <a:pt x="261879" y="105629"/>
                            <a:pt x="266832" y="97532"/>
                          </a:cubicBezTo>
                          <a:cubicBezTo>
                            <a:pt x="284548" y="69243"/>
                            <a:pt x="255783" y="3425"/>
                            <a:pt x="255497" y="2758"/>
                          </a:cubicBezTo>
                          <a:cubicBezTo>
                            <a:pt x="255021" y="1806"/>
                            <a:pt x="255497" y="663"/>
                            <a:pt x="256449" y="187"/>
                          </a:cubicBezTo>
                          <a:cubicBezTo>
                            <a:pt x="257402" y="-289"/>
                            <a:pt x="258545" y="187"/>
                            <a:pt x="259021" y="1139"/>
                          </a:cubicBezTo>
                          <a:cubicBezTo>
                            <a:pt x="260260" y="3902"/>
                            <a:pt x="288930" y="69529"/>
                            <a:pt x="270070" y="99628"/>
                          </a:cubicBezTo>
                          <a:cubicBezTo>
                            <a:pt x="264355" y="108772"/>
                            <a:pt x="254830" y="113725"/>
                            <a:pt x="241686" y="114201"/>
                          </a:cubicBezTo>
                          <a:cubicBezTo>
                            <a:pt x="212730" y="115344"/>
                            <a:pt x="125957" y="52670"/>
                            <a:pt x="113003" y="43240"/>
                          </a:cubicBezTo>
                          <a:lnTo>
                            <a:pt x="18610" y="155730"/>
                          </a:lnTo>
                          <a:cubicBezTo>
                            <a:pt x="18515" y="155825"/>
                            <a:pt x="18515" y="155921"/>
                            <a:pt x="18420" y="155921"/>
                          </a:cubicBezTo>
                          <a:lnTo>
                            <a:pt x="4228" y="172875"/>
                          </a:lnTo>
                          <a:cubicBezTo>
                            <a:pt x="8895" y="178209"/>
                            <a:pt x="26802" y="197831"/>
                            <a:pt x="58330" y="218690"/>
                          </a:cubicBezTo>
                          <a:cubicBezTo>
                            <a:pt x="59186" y="219262"/>
                            <a:pt x="59472" y="220500"/>
                            <a:pt x="58901" y="221357"/>
                          </a:cubicBezTo>
                          <a:cubicBezTo>
                            <a:pt x="58806" y="221929"/>
                            <a:pt x="58139" y="222310"/>
                            <a:pt x="57567" y="222310"/>
                          </a:cubicBezTo>
                          <a:close/>
                        </a:path>
                      </a:pathLst>
                    </a:custGeom>
                    <a:solidFill>
                      <a:srgbClr val="1519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207" name="任意多边形: 形状 12206"/>
                    <p:cNvSpPr/>
                    <p:nvPr/>
                  </p:nvSpPr>
                  <p:spPr>
                    <a:xfrm>
                      <a:off x="8634412" y="3730749"/>
                      <a:ext cx="75283" cy="33720"/>
                    </a:xfrm>
                    <a:custGeom>
                      <a:avLst/>
                      <a:gdLst>
                        <a:gd name="connsiteX0" fmla="*/ 73247 w 75283"/>
                        <a:gd name="connsiteY0" fmla="*/ 33720 h 33720"/>
                        <a:gd name="connsiteX1" fmla="*/ 72295 w 75283"/>
                        <a:gd name="connsiteY1" fmla="*/ 33530 h 33720"/>
                        <a:gd name="connsiteX2" fmla="*/ 71724 w 75283"/>
                        <a:gd name="connsiteY2" fmla="*/ 33149 h 33720"/>
                        <a:gd name="connsiteX3" fmla="*/ 71247 w 75283"/>
                        <a:gd name="connsiteY3" fmla="*/ 32863 h 33720"/>
                        <a:gd name="connsiteX4" fmla="*/ 70866 w 75283"/>
                        <a:gd name="connsiteY4" fmla="*/ 32577 h 33720"/>
                        <a:gd name="connsiteX5" fmla="*/ 4096 w 75283"/>
                        <a:gd name="connsiteY5" fmla="*/ 6384 h 33720"/>
                        <a:gd name="connsiteX6" fmla="*/ 3524 w 75283"/>
                        <a:gd name="connsiteY6" fmla="*/ 6955 h 33720"/>
                        <a:gd name="connsiteX7" fmla="*/ 0 w 75283"/>
                        <a:gd name="connsiteY7" fmla="*/ 5717 h 33720"/>
                        <a:gd name="connsiteX8" fmla="*/ 667 w 75283"/>
                        <a:gd name="connsiteY8" fmla="*/ 4288 h 33720"/>
                        <a:gd name="connsiteX9" fmla="*/ 1714 w 75283"/>
                        <a:gd name="connsiteY9" fmla="*/ 3336 h 33720"/>
                        <a:gd name="connsiteX10" fmla="*/ 73247 w 75283"/>
                        <a:gd name="connsiteY10" fmla="*/ 29339 h 33720"/>
                        <a:gd name="connsiteX11" fmla="*/ 73914 w 75283"/>
                        <a:gd name="connsiteY11" fmla="*/ 29815 h 33720"/>
                        <a:gd name="connsiteX12" fmla="*/ 74295 w 75283"/>
                        <a:gd name="connsiteY12" fmla="*/ 30101 h 33720"/>
                        <a:gd name="connsiteX13" fmla="*/ 75057 w 75283"/>
                        <a:gd name="connsiteY13" fmla="*/ 32673 h 33720"/>
                        <a:gd name="connsiteX14" fmla="*/ 73247 w 75283"/>
                        <a:gd name="connsiteY14" fmla="*/ 33720 h 3372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75283" h="33720">
                          <a:moveTo>
                            <a:pt x="73247" y="33720"/>
                          </a:moveTo>
                          <a:cubicBezTo>
                            <a:pt x="72961" y="33720"/>
                            <a:pt x="72580" y="33625"/>
                            <a:pt x="72295" y="33530"/>
                          </a:cubicBezTo>
                          <a:cubicBezTo>
                            <a:pt x="72200" y="33435"/>
                            <a:pt x="71914" y="33244"/>
                            <a:pt x="71724" y="33149"/>
                          </a:cubicBezTo>
                          <a:cubicBezTo>
                            <a:pt x="71628" y="33054"/>
                            <a:pt x="71438" y="32958"/>
                            <a:pt x="71247" y="32863"/>
                          </a:cubicBezTo>
                          <a:cubicBezTo>
                            <a:pt x="71247" y="32863"/>
                            <a:pt x="70866" y="32577"/>
                            <a:pt x="70866" y="32577"/>
                          </a:cubicBezTo>
                          <a:cubicBezTo>
                            <a:pt x="51149" y="18290"/>
                            <a:pt x="14954" y="-3332"/>
                            <a:pt x="4096" y="6384"/>
                          </a:cubicBezTo>
                          <a:cubicBezTo>
                            <a:pt x="3810" y="6574"/>
                            <a:pt x="3620" y="6765"/>
                            <a:pt x="3524" y="6955"/>
                          </a:cubicBezTo>
                          <a:cubicBezTo>
                            <a:pt x="2477" y="8289"/>
                            <a:pt x="0" y="7431"/>
                            <a:pt x="0" y="5717"/>
                          </a:cubicBezTo>
                          <a:cubicBezTo>
                            <a:pt x="0" y="5145"/>
                            <a:pt x="286" y="4669"/>
                            <a:pt x="667" y="4288"/>
                          </a:cubicBezTo>
                          <a:cubicBezTo>
                            <a:pt x="952" y="3907"/>
                            <a:pt x="1334" y="3621"/>
                            <a:pt x="1714" y="3336"/>
                          </a:cubicBezTo>
                          <a:cubicBezTo>
                            <a:pt x="16573" y="-9904"/>
                            <a:pt x="60198" y="19909"/>
                            <a:pt x="73247" y="29339"/>
                          </a:cubicBezTo>
                          <a:lnTo>
                            <a:pt x="73914" y="29815"/>
                          </a:lnTo>
                          <a:cubicBezTo>
                            <a:pt x="74105" y="29910"/>
                            <a:pt x="74200" y="30006"/>
                            <a:pt x="74295" y="30101"/>
                          </a:cubicBezTo>
                          <a:cubicBezTo>
                            <a:pt x="75248" y="30577"/>
                            <a:pt x="75533" y="31625"/>
                            <a:pt x="75057" y="32673"/>
                          </a:cubicBezTo>
                          <a:cubicBezTo>
                            <a:pt x="74676" y="33339"/>
                            <a:pt x="74009" y="33720"/>
                            <a:pt x="73247" y="33720"/>
                          </a:cubicBezTo>
                          <a:close/>
                        </a:path>
                      </a:pathLst>
                    </a:custGeom>
                    <a:solidFill>
                      <a:srgbClr val="1519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208" name="任意多边形: 形状 12207"/>
                    <p:cNvSpPr/>
                    <p:nvPr/>
                  </p:nvSpPr>
                  <p:spPr>
                    <a:xfrm>
                      <a:off x="8661933" y="3694365"/>
                      <a:ext cx="76205" cy="73057"/>
                    </a:xfrm>
                    <a:custGeom>
                      <a:avLst/>
                      <a:gdLst>
                        <a:gd name="connsiteX0" fmla="*/ 49822 w 76205"/>
                        <a:gd name="connsiteY0" fmla="*/ 73057 h 73057"/>
                        <a:gd name="connsiteX1" fmla="*/ 48679 w 76205"/>
                        <a:gd name="connsiteY1" fmla="*/ 72676 h 73057"/>
                        <a:gd name="connsiteX2" fmla="*/ 44678 w 76205"/>
                        <a:gd name="connsiteY2" fmla="*/ 69914 h 73057"/>
                        <a:gd name="connsiteX3" fmla="*/ 44297 w 76205"/>
                        <a:gd name="connsiteY3" fmla="*/ 69628 h 73057"/>
                        <a:gd name="connsiteX4" fmla="*/ 41535 w 76205"/>
                        <a:gd name="connsiteY4" fmla="*/ 67152 h 73057"/>
                        <a:gd name="connsiteX5" fmla="*/ 41249 w 76205"/>
                        <a:gd name="connsiteY5" fmla="*/ 66961 h 73057"/>
                        <a:gd name="connsiteX6" fmla="*/ 6 w 76205"/>
                        <a:gd name="connsiteY6" fmla="*/ 12669 h 73057"/>
                        <a:gd name="connsiteX7" fmla="*/ 3244 w 76205"/>
                        <a:gd name="connsiteY7" fmla="*/ 3715 h 73057"/>
                        <a:gd name="connsiteX8" fmla="*/ 4292 w 76205"/>
                        <a:gd name="connsiteY8" fmla="*/ 2858 h 73057"/>
                        <a:gd name="connsiteX9" fmla="*/ 7340 w 76205"/>
                        <a:gd name="connsiteY9" fmla="*/ 1048 h 73057"/>
                        <a:gd name="connsiteX10" fmla="*/ 8388 w 76205"/>
                        <a:gd name="connsiteY10" fmla="*/ 667 h 73057"/>
                        <a:gd name="connsiteX11" fmla="*/ 8959 w 76205"/>
                        <a:gd name="connsiteY11" fmla="*/ 477 h 73057"/>
                        <a:gd name="connsiteX12" fmla="*/ 40297 w 76205"/>
                        <a:gd name="connsiteY12" fmla="*/ 10668 h 73057"/>
                        <a:gd name="connsiteX13" fmla="*/ 40773 w 76205"/>
                        <a:gd name="connsiteY13" fmla="*/ 10954 h 73057"/>
                        <a:gd name="connsiteX14" fmla="*/ 67633 w 76205"/>
                        <a:gd name="connsiteY14" fmla="*/ 31052 h 73057"/>
                        <a:gd name="connsiteX15" fmla="*/ 73729 w 76205"/>
                        <a:gd name="connsiteY15" fmla="*/ 36386 h 73057"/>
                        <a:gd name="connsiteX16" fmla="*/ 74872 w 76205"/>
                        <a:gd name="connsiteY16" fmla="*/ 37433 h 73057"/>
                        <a:gd name="connsiteX17" fmla="*/ 75253 w 76205"/>
                        <a:gd name="connsiteY17" fmla="*/ 37719 h 73057"/>
                        <a:gd name="connsiteX18" fmla="*/ 75634 w 76205"/>
                        <a:gd name="connsiteY18" fmla="*/ 38005 h 73057"/>
                        <a:gd name="connsiteX19" fmla="*/ 75634 w 76205"/>
                        <a:gd name="connsiteY19" fmla="*/ 40767 h 73057"/>
                        <a:gd name="connsiteX20" fmla="*/ 72872 w 76205"/>
                        <a:gd name="connsiteY20" fmla="*/ 40767 h 73057"/>
                        <a:gd name="connsiteX21" fmla="*/ 74206 w 76205"/>
                        <a:gd name="connsiteY21" fmla="*/ 39434 h 73057"/>
                        <a:gd name="connsiteX22" fmla="*/ 72682 w 76205"/>
                        <a:gd name="connsiteY22" fmla="*/ 40672 h 73057"/>
                        <a:gd name="connsiteX23" fmla="*/ 71157 w 76205"/>
                        <a:gd name="connsiteY23" fmla="*/ 39339 h 73057"/>
                        <a:gd name="connsiteX24" fmla="*/ 65347 w 76205"/>
                        <a:gd name="connsiteY24" fmla="*/ 34195 h 73057"/>
                        <a:gd name="connsiteX25" fmla="*/ 65061 w 76205"/>
                        <a:gd name="connsiteY25" fmla="*/ 33909 h 73057"/>
                        <a:gd name="connsiteX26" fmla="*/ 38773 w 76205"/>
                        <a:gd name="connsiteY26" fmla="*/ 14288 h 73057"/>
                        <a:gd name="connsiteX27" fmla="*/ 38391 w 76205"/>
                        <a:gd name="connsiteY27" fmla="*/ 14097 h 73057"/>
                        <a:gd name="connsiteX28" fmla="*/ 10102 w 76205"/>
                        <a:gd name="connsiteY28" fmla="*/ 4382 h 73057"/>
                        <a:gd name="connsiteX29" fmla="*/ 8864 w 76205"/>
                        <a:gd name="connsiteY29" fmla="*/ 4858 h 73057"/>
                        <a:gd name="connsiteX30" fmla="*/ 6674 w 76205"/>
                        <a:gd name="connsiteY30" fmla="*/ 6191 h 73057"/>
                        <a:gd name="connsiteX31" fmla="*/ 6197 w 76205"/>
                        <a:gd name="connsiteY31" fmla="*/ 6668 h 73057"/>
                        <a:gd name="connsiteX32" fmla="*/ 4006 w 76205"/>
                        <a:gd name="connsiteY32" fmla="*/ 12764 h 73057"/>
                        <a:gd name="connsiteX33" fmla="*/ 43821 w 76205"/>
                        <a:gd name="connsiteY33" fmla="*/ 64199 h 73057"/>
                        <a:gd name="connsiteX34" fmla="*/ 43821 w 76205"/>
                        <a:gd name="connsiteY34" fmla="*/ 64199 h 73057"/>
                        <a:gd name="connsiteX35" fmla="*/ 44107 w 76205"/>
                        <a:gd name="connsiteY35" fmla="*/ 64389 h 73057"/>
                        <a:gd name="connsiteX36" fmla="*/ 50012 w 76205"/>
                        <a:gd name="connsiteY36" fmla="*/ 68961 h 73057"/>
                        <a:gd name="connsiteX37" fmla="*/ 51346 w 76205"/>
                        <a:gd name="connsiteY37" fmla="*/ 69914 h 73057"/>
                        <a:gd name="connsiteX38" fmla="*/ 51727 w 76205"/>
                        <a:gd name="connsiteY38" fmla="*/ 72581 h 73057"/>
                        <a:gd name="connsiteX39" fmla="*/ 49822 w 76205"/>
                        <a:gd name="connsiteY39" fmla="*/ 73057 h 7305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</a:cxnLst>
                      <a:rect l="l" t="t" r="r" b="b"/>
                      <a:pathLst>
                        <a:path w="76205" h="73057">
                          <a:moveTo>
                            <a:pt x="49822" y="73057"/>
                          </a:moveTo>
                          <a:cubicBezTo>
                            <a:pt x="49441" y="73057"/>
                            <a:pt x="49059" y="72962"/>
                            <a:pt x="48679" y="72676"/>
                          </a:cubicBezTo>
                          <a:cubicBezTo>
                            <a:pt x="47536" y="71914"/>
                            <a:pt x="46202" y="70961"/>
                            <a:pt x="44678" y="69914"/>
                          </a:cubicBezTo>
                          <a:cubicBezTo>
                            <a:pt x="44488" y="69819"/>
                            <a:pt x="44392" y="69723"/>
                            <a:pt x="44297" y="69628"/>
                          </a:cubicBezTo>
                          <a:cubicBezTo>
                            <a:pt x="43630" y="69057"/>
                            <a:pt x="42773" y="68295"/>
                            <a:pt x="41535" y="67152"/>
                          </a:cubicBezTo>
                          <a:cubicBezTo>
                            <a:pt x="41439" y="67056"/>
                            <a:pt x="41344" y="66961"/>
                            <a:pt x="41249" y="66961"/>
                          </a:cubicBezTo>
                          <a:cubicBezTo>
                            <a:pt x="28866" y="56103"/>
                            <a:pt x="577" y="29337"/>
                            <a:pt x="6" y="12669"/>
                          </a:cubicBezTo>
                          <a:cubicBezTo>
                            <a:pt x="-89" y="9049"/>
                            <a:pt x="958" y="6096"/>
                            <a:pt x="3244" y="3715"/>
                          </a:cubicBezTo>
                          <a:cubicBezTo>
                            <a:pt x="3530" y="3429"/>
                            <a:pt x="3816" y="3144"/>
                            <a:pt x="4292" y="2858"/>
                          </a:cubicBezTo>
                          <a:cubicBezTo>
                            <a:pt x="4959" y="2191"/>
                            <a:pt x="6102" y="1524"/>
                            <a:pt x="7340" y="1048"/>
                          </a:cubicBezTo>
                          <a:cubicBezTo>
                            <a:pt x="7626" y="953"/>
                            <a:pt x="8007" y="762"/>
                            <a:pt x="8388" y="667"/>
                          </a:cubicBezTo>
                          <a:cubicBezTo>
                            <a:pt x="8483" y="572"/>
                            <a:pt x="8769" y="572"/>
                            <a:pt x="8959" y="477"/>
                          </a:cubicBezTo>
                          <a:cubicBezTo>
                            <a:pt x="16199" y="-1333"/>
                            <a:pt x="26390" y="2001"/>
                            <a:pt x="40297" y="10668"/>
                          </a:cubicBezTo>
                          <a:cubicBezTo>
                            <a:pt x="40297" y="10668"/>
                            <a:pt x="40773" y="10954"/>
                            <a:pt x="40773" y="10954"/>
                          </a:cubicBezTo>
                          <a:cubicBezTo>
                            <a:pt x="51060" y="17431"/>
                            <a:pt x="61061" y="25432"/>
                            <a:pt x="67633" y="31052"/>
                          </a:cubicBezTo>
                          <a:cubicBezTo>
                            <a:pt x="70301" y="33338"/>
                            <a:pt x="72300" y="35148"/>
                            <a:pt x="73729" y="36386"/>
                          </a:cubicBezTo>
                          <a:lnTo>
                            <a:pt x="74872" y="37433"/>
                          </a:lnTo>
                          <a:cubicBezTo>
                            <a:pt x="74872" y="37433"/>
                            <a:pt x="75253" y="37719"/>
                            <a:pt x="75253" y="37719"/>
                          </a:cubicBezTo>
                          <a:cubicBezTo>
                            <a:pt x="75253" y="37719"/>
                            <a:pt x="75539" y="38005"/>
                            <a:pt x="75634" y="38005"/>
                          </a:cubicBezTo>
                          <a:cubicBezTo>
                            <a:pt x="76396" y="38767"/>
                            <a:pt x="76396" y="40005"/>
                            <a:pt x="75634" y="40767"/>
                          </a:cubicBezTo>
                          <a:cubicBezTo>
                            <a:pt x="74872" y="41529"/>
                            <a:pt x="73634" y="41529"/>
                            <a:pt x="72872" y="40767"/>
                          </a:cubicBezTo>
                          <a:lnTo>
                            <a:pt x="74206" y="39434"/>
                          </a:lnTo>
                          <a:lnTo>
                            <a:pt x="72682" y="40672"/>
                          </a:lnTo>
                          <a:lnTo>
                            <a:pt x="71157" y="39339"/>
                          </a:lnTo>
                          <a:cubicBezTo>
                            <a:pt x="69729" y="38100"/>
                            <a:pt x="67729" y="36290"/>
                            <a:pt x="65347" y="34195"/>
                          </a:cubicBezTo>
                          <a:cubicBezTo>
                            <a:pt x="65347" y="34195"/>
                            <a:pt x="65061" y="34004"/>
                            <a:pt x="65061" y="33909"/>
                          </a:cubicBezTo>
                          <a:cubicBezTo>
                            <a:pt x="58680" y="28480"/>
                            <a:pt x="48774" y="20574"/>
                            <a:pt x="38773" y="14288"/>
                          </a:cubicBezTo>
                          <a:cubicBezTo>
                            <a:pt x="38773" y="14288"/>
                            <a:pt x="38391" y="14097"/>
                            <a:pt x="38391" y="14097"/>
                          </a:cubicBezTo>
                          <a:cubicBezTo>
                            <a:pt x="25533" y="6096"/>
                            <a:pt x="16103" y="2858"/>
                            <a:pt x="10102" y="4382"/>
                          </a:cubicBezTo>
                          <a:cubicBezTo>
                            <a:pt x="9436" y="4572"/>
                            <a:pt x="9150" y="4668"/>
                            <a:pt x="8864" y="4858"/>
                          </a:cubicBezTo>
                          <a:cubicBezTo>
                            <a:pt x="8007" y="5144"/>
                            <a:pt x="7340" y="5620"/>
                            <a:pt x="6674" y="6191"/>
                          </a:cubicBezTo>
                          <a:cubicBezTo>
                            <a:pt x="6674" y="6191"/>
                            <a:pt x="6197" y="6668"/>
                            <a:pt x="6197" y="6668"/>
                          </a:cubicBezTo>
                          <a:cubicBezTo>
                            <a:pt x="4673" y="8287"/>
                            <a:pt x="3911" y="10287"/>
                            <a:pt x="4006" y="12764"/>
                          </a:cubicBezTo>
                          <a:cubicBezTo>
                            <a:pt x="4578" y="28385"/>
                            <a:pt x="34582" y="56103"/>
                            <a:pt x="43821" y="64199"/>
                          </a:cubicBezTo>
                          <a:cubicBezTo>
                            <a:pt x="43821" y="64199"/>
                            <a:pt x="43821" y="64199"/>
                            <a:pt x="43821" y="64199"/>
                          </a:cubicBezTo>
                          <a:cubicBezTo>
                            <a:pt x="43916" y="64294"/>
                            <a:pt x="44011" y="64294"/>
                            <a:pt x="44107" y="64389"/>
                          </a:cubicBezTo>
                          <a:cubicBezTo>
                            <a:pt x="46297" y="66199"/>
                            <a:pt x="48298" y="67723"/>
                            <a:pt x="50012" y="68961"/>
                          </a:cubicBezTo>
                          <a:lnTo>
                            <a:pt x="51346" y="69914"/>
                          </a:lnTo>
                          <a:cubicBezTo>
                            <a:pt x="52203" y="70581"/>
                            <a:pt x="52393" y="71724"/>
                            <a:pt x="51727" y="72581"/>
                          </a:cubicBezTo>
                          <a:cubicBezTo>
                            <a:pt x="51060" y="72771"/>
                            <a:pt x="50488" y="73057"/>
                            <a:pt x="49822" y="73057"/>
                          </a:cubicBezTo>
                          <a:close/>
                        </a:path>
                      </a:pathLst>
                    </a:custGeom>
                    <a:solidFill>
                      <a:srgbClr val="1519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209" name="任意多边形: 形状 12208"/>
                    <p:cNvSpPr/>
                    <p:nvPr/>
                  </p:nvSpPr>
                  <p:spPr>
                    <a:xfrm>
                      <a:off x="8733812" y="3731377"/>
                      <a:ext cx="6368" cy="5755"/>
                    </a:xfrm>
                    <a:custGeom>
                      <a:avLst/>
                      <a:gdLst>
                        <a:gd name="connsiteX0" fmla="*/ 4327 w 6368"/>
                        <a:gd name="connsiteY0" fmla="*/ 5755 h 5755"/>
                        <a:gd name="connsiteX1" fmla="*/ 3279 w 6368"/>
                        <a:gd name="connsiteY1" fmla="*/ 5470 h 5755"/>
                        <a:gd name="connsiteX2" fmla="*/ 1564 w 6368"/>
                        <a:gd name="connsiteY2" fmla="*/ 4327 h 5755"/>
                        <a:gd name="connsiteX3" fmla="*/ 1184 w 6368"/>
                        <a:gd name="connsiteY3" fmla="*/ 3946 h 5755"/>
                        <a:gd name="connsiteX4" fmla="*/ 993 w 6368"/>
                        <a:gd name="connsiteY4" fmla="*/ 3660 h 5755"/>
                        <a:gd name="connsiteX5" fmla="*/ 707 w 6368"/>
                        <a:gd name="connsiteY5" fmla="*/ 3469 h 5755"/>
                        <a:gd name="connsiteX6" fmla="*/ 517 w 6368"/>
                        <a:gd name="connsiteY6" fmla="*/ 707 h 5755"/>
                        <a:gd name="connsiteX7" fmla="*/ 3279 w 6368"/>
                        <a:gd name="connsiteY7" fmla="*/ 517 h 5755"/>
                        <a:gd name="connsiteX8" fmla="*/ 5565 w 6368"/>
                        <a:gd name="connsiteY8" fmla="*/ 2231 h 5755"/>
                        <a:gd name="connsiteX9" fmla="*/ 6041 w 6368"/>
                        <a:gd name="connsiteY9" fmla="*/ 4898 h 5755"/>
                        <a:gd name="connsiteX10" fmla="*/ 4327 w 6368"/>
                        <a:gd name="connsiteY10" fmla="*/ 5755 h 575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6368" h="5755">
                          <a:moveTo>
                            <a:pt x="4327" y="5755"/>
                          </a:moveTo>
                          <a:cubicBezTo>
                            <a:pt x="3946" y="5755"/>
                            <a:pt x="3565" y="5660"/>
                            <a:pt x="3279" y="5470"/>
                          </a:cubicBezTo>
                          <a:cubicBezTo>
                            <a:pt x="2707" y="5089"/>
                            <a:pt x="2136" y="4708"/>
                            <a:pt x="1564" y="4327"/>
                          </a:cubicBezTo>
                          <a:cubicBezTo>
                            <a:pt x="1470" y="4231"/>
                            <a:pt x="1279" y="4041"/>
                            <a:pt x="1184" y="3946"/>
                          </a:cubicBezTo>
                          <a:cubicBezTo>
                            <a:pt x="1088" y="3850"/>
                            <a:pt x="993" y="3755"/>
                            <a:pt x="993" y="3660"/>
                          </a:cubicBezTo>
                          <a:cubicBezTo>
                            <a:pt x="898" y="3565"/>
                            <a:pt x="803" y="3565"/>
                            <a:pt x="707" y="3469"/>
                          </a:cubicBezTo>
                          <a:cubicBezTo>
                            <a:pt x="-150" y="2803"/>
                            <a:pt x="-245" y="1564"/>
                            <a:pt x="517" y="707"/>
                          </a:cubicBezTo>
                          <a:cubicBezTo>
                            <a:pt x="1184" y="-150"/>
                            <a:pt x="2422" y="-245"/>
                            <a:pt x="3279" y="517"/>
                          </a:cubicBezTo>
                          <a:cubicBezTo>
                            <a:pt x="4041" y="1183"/>
                            <a:pt x="4803" y="1755"/>
                            <a:pt x="5565" y="2231"/>
                          </a:cubicBezTo>
                          <a:cubicBezTo>
                            <a:pt x="6422" y="2898"/>
                            <a:pt x="6613" y="4041"/>
                            <a:pt x="6041" y="4898"/>
                          </a:cubicBezTo>
                          <a:cubicBezTo>
                            <a:pt x="5565" y="5470"/>
                            <a:pt x="4898" y="5755"/>
                            <a:pt x="4327" y="5755"/>
                          </a:cubicBezTo>
                          <a:close/>
                        </a:path>
                      </a:pathLst>
                    </a:custGeom>
                    <a:solidFill>
                      <a:srgbClr val="1519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210" name="任意多边形: 形状 12209"/>
                    <p:cNvSpPr/>
                    <p:nvPr/>
                  </p:nvSpPr>
                  <p:spPr>
                    <a:xfrm>
                      <a:off x="8734043" y="3731608"/>
                      <a:ext cx="4190" cy="4286"/>
                    </a:xfrm>
                    <a:custGeom>
                      <a:avLst/>
                      <a:gdLst>
                        <a:gd name="connsiteX0" fmla="*/ 2286 w 4190"/>
                        <a:gd name="connsiteY0" fmla="*/ 4286 h 4286"/>
                        <a:gd name="connsiteX1" fmla="*/ 952 w 4190"/>
                        <a:gd name="connsiteY1" fmla="*/ 3715 h 4286"/>
                        <a:gd name="connsiteX2" fmla="*/ 572 w 4190"/>
                        <a:gd name="connsiteY2" fmla="*/ 3334 h 4286"/>
                        <a:gd name="connsiteX3" fmla="*/ 572 w 4190"/>
                        <a:gd name="connsiteY3" fmla="*/ 572 h 4286"/>
                        <a:gd name="connsiteX4" fmla="*/ 3334 w 4190"/>
                        <a:gd name="connsiteY4" fmla="*/ 572 h 4286"/>
                        <a:gd name="connsiteX5" fmla="*/ 2191 w 4190"/>
                        <a:gd name="connsiteY5" fmla="*/ 2191 h 4286"/>
                        <a:gd name="connsiteX6" fmla="*/ 3620 w 4190"/>
                        <a:gd name="connsiteY6" fmla="*/ 857 h 4286"/>
                        <a:gd name="connsiteX7" fmla="*/ 3620 w 4190"/>
                        <a:gd name="connsiteY7" fmla="*/ 3619 h 4286"/>
                        <a:gd name="connsiteX8" fmla="*/ 2286 w 4190"/>
                        <a:gd name="connsiteY8" fmla="*/ 4286 h 428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4190" h="4286">
                          <a:moveTo>
                            <a:pt x="2286" y="4286"/>
                          </a:moveTo>
                          <a:cubicBezTo>
                            <a:pt x="1810" y="4286"/>
                            <a:pt x="1333" y="4096"/>
                            <a:pt x="952" y="3715"/>
                          </a:cubicBezTo>
                          <a:cubicBezTo>
                            <a:pt x="857" y="3619"/>
                            <a:pt x="572" y="3429"/>
                            <a:pt x="572" y="3334"/>
                          </a:cubicBezTo>
                          <a:cubicBezTo>
                            <a:pt x="-191" y="2572"/>
                            <a:pt x="-191" y="1334"/>
                            <a:pt x="572" y="572"/>
                          </a:cubicBezTo>
                          <a:cubicBezTo>
                            <a:pt x="1333" y="-191"/>
                            <a:pt x="2572" y="-191"/>
                            <a:pt x="3334" y="572"/>
                          </a:cubicBezTo>
                          <a:lnTo>
                            <a:pt x="2191" y="2191"/>
                          </a:lnTo>
                          <a:lnTo>
                            <a:pt x="3620" y="857"/>
                          </a:lnTo>
                          <a:cubicBezTo>
                            <a:pt x="4381" y="1619"/>
                            <a:pt x="4381" y="2858"/>
                            <a:pt x="3620" y="3619"/>
                          </a:cubicBezTo>
                          <a:cubicBezTo>
                            <a:pt x="3334" y="4096"/>
                            <a:pt x="2858" y="4286"/>
                            <a:pt x="2286" y="4286"/>
                          </a:cubicBezTo>
                          <a:close/>
                        </a:path>
                      </a:pathLst>
                    </a:custGeom>
                    <a:solidFill>
                      <a:srgbClr val="1519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211" name="任意多边形: 形状 12210"/>
                    <p:cNvSpPr/>
                    <p:nvPr/>
                  </p:nvSpPr>
                  <p:spPr>
                    <a:xfrm>
                      <a:off x="8695224" y="3665729"/>
                      <a:ext cx="105493" cy="74832"/>
                    </a:xfrm>
                    <a:custGeom>
                      <a:avLst/>
                      <a:gdLst>
                        <a:gd name="connsiteX0" fmla="*/ 103303 w 105493"/>
                        <a:gd name="connsiteY0" fmla="*/ 74832 h 74832"/>
                        <a:gd name="connsiteX1" fmla="*/ 101970 w 105493"/>
                        <a:gd name="connsiteY1" fmla="*/ 74261 h 74832"/>
                        <a:gd name="connsiteX2" fmla="*/ 73871 w 105493"/>
                        <a:gd name="connsiteY2" fmla="*/ 47972 h 74832"/>
                        <a:gd name="connsiteX3" fmla="*/ 22722 w 105493"/>
                        <a:gd name="connsiteY3" fmla="*/ 8824 h 74832"/>
                        <a:gd name="connsiteX4" fmla="*/ 22055 w 105493"/>
                        <a:gd name="connsiteY4" fmla="*/ 8443 h 74832"/>
                        <a:gd name="connsiteX5" fmla="*/ 6434 w 105493"/>
                        <a:gd name="connsiteY5" fmla="*/ 4633 h 74832"/>
                        <a:gd name="connsiteX6" fmla="*/ 6339 w 105493"/>
                        <a:gd name="connsiteY6" fmla="*/ 4728 h 74832"/>
                        <a:gd name="connsiteX7" fmla="*/ 5862 w 105493"/>
                        <a:gd name="connsiteY7" fmla="*/ 5014 h 74832"/>
                        <a:gd name="connsiteX8" fmla="*/ 42057 w 105493"/>
                        <a:gd name="connsiteY8" fmla="*/ 66260 h 74832"/>
                        <a:gd name="connsiteX9" fmla="*/ 42533 w 105493"/>
                        <a:gd name="connsiteY9" fmla="*/ 66831 h 74832"/>
                        <a:gd name="connsiteX10" fmla="*/ 42057 w 105493"/>
                        <a:gd name="connsiteY10" fmla="*/ 69498 h 74832"/>
                        <a:gd name="connsiteX11" fmla="*/ 39391 w 105493"/>
                        <a:gd name="connsiteY11" fmla="*/ 69022 h 74832"/>
                        <a:gd name="connsiteX12" fmla="*/ 3005 w 105493"/>
                        <a:gd name="connsiteY12" fmla="*/ 2442 h 74832"/>
                        <a:gd name="connsiteX13" fmla="*/ 3862 w 105493"/>
                        <a:gd name="connsiteY13" fmla="*/ 1680 h 74832"/>
                        <a:gd name="connsiteX14" fmla="*/ 4720 w 105493"/>
                        <a:gd name="connsiteY14" fmla="*/ 1109 h 74832"/>
                        <a:gd name="connsiteX15" fmla="*/ 23960 w 105493"/>
                        <a:gd name="connsiteY15" fmla="*/ 4919 h 74832"/>
                        <a:gd name="connsiteX16" fmla="*/ 24817 w 105493"/>
                        <a:gd name="connsiteY16" fmla="*/ 5395 h 74832"/>
                        <a:gd name="connsiteX17" fmla="*/ 76633 w 105493"/>
                        <a:gd name="connsiteY17" fmla="*/ 45019 h 74832"/>
                        <a:gd name="connsiteX18" fmla="*/ 104923 w 105493"/>
                        <a:gd name="connsiteY18" fmla="*/ 71403 h 74832"/>
                        <a:gd name="connsiteX19" fmla="*/ 104923 w 105493"/>
                        <a:gd name="connsiteY19" fmla="*/ 74166 h 74832"/>
                        <a:gd name="connsiteX20" fmla="*/ 103303 w 105493"/>
                        <a:gd name="connsiteY20" fmla="*/ 74832 h 7483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</a:cxnLst>
                      <a:rect l="l" t="t" r="r" b="b"/>
                      <a:pathLst>
                        <a:path w="105493" h="74832">
                          <a:moveTo>
                            <a:pt x="103303" y="74832"/>
                          </a:moveTo>
                          <a:cubicBezTo>
                            <a:pt x="102827" y="74832"/>
                            <a:pt x="102351" y="74642"/>
                            <a:pt x="101970" y="74261"/>
                          </a:cubicBezTo>
                          <a:cubicBezTo>
                            <a:pt x="101875" y="74166"/>
                            <a:pt x="89587" y="61974"/>
                            <a:pt x="73871" y="47972"/>
                          </a:cubicBezTo>
                          <a:cubicBezTo>
                            <a:pt x="52154" y="28636"/>
                            <a:pt x="34914" y="15492"/>
                            <a:pt x="22722" y="8824"/>
                          </a:cubicBezTo>
                          <a:cubicBezTo>
                            <a:pt x="22436" y="8634"/>
                            <a:pt x="22245" y="8538"/>
                            <a:pt x="22055" y="8443"/>
                          </a:cubicBezTo>
                          <a:cubicBezTo>
                            <a:pt x="11959" y="3014"/>
                            <a:pt x="7958" y="3776"/>
                            <a:pt x="6434" y="4633"/>
                          </a:cubicBezTo>
                          <a:cubicBezTo>
                            <a:pt x="6434" y="4633"/>
                            <a:pt x="6339" y="4633"/>
                            <a:pt x="6339" y="4728"/>
                          </a:cubicBezTo>
                          <a:cubicBezTo>
                            <a:pt x="6243" y="4824"/>
                            <a:pt x="6053" y="5014"/>
                            <a:pt x="5862" y="5014"/>
                          </a:cubicBezTo>
                          <a:cubicBezTo>
                            <a:pt x="-4043" y="15492"/>
                            <a:pt x="23960" y="48448"/>
                            <a:pt x="42057" y="66260"/>
                          </a:cubicBezTo>
                          <a:cubicBezTo>
                            <a:pt x="42153" y="66355"/>
                            <a:pt x="42439" y="66736"/>
                            <a:pt x="42533" y="66831"/>
                          </a:cubicBezTo>
                          <a:cubicBezTo>
                            <a:pt x="43105" y="67689"/>
                            <a:pt x="42915" y="68927"/>
                            <a:pt x="42057" y="69498"/>
                          </a:cubicBezTo>
                          <a:cubicBezTo>
                            <a:pt x="41200" y="70070"/>
                            <a:pt x="39962" y="69879"/>
                            <a:pt x="39391" y="69022"/>
                          </a:cubicBezTo>
                          <a:cubicBezTo>
                            <a:pt x="27294" y="57116"/>
                            <a:pt x="-10902" y="17111"/>
                            <a:pt x="3005" y="2442"/>
                          </a:cubicBezTo>
                          <a:cubicBezTo>
                            <a:pt x="3291" y="2157"/>
                            <a:pt x="3577" y="1871"/>
                            <a:pt x="3862" y="1680"/>
                          </a:cubicBezTo>
                          <a:cubicBezTo>
                            <a:pt x="4148" y="1490"/>
                            <a:pt x="4433" y="1299"/>
                            <a:pt x="4720" y="1109"/>
                          </a:cubicBezTo>
                          <a:cubicBezTo>
                            <a:pt x="8720" y="-1177"/>
                            <a:pt x="15007" y="61"/>
                            <a:pt x="23960" y="4919"/>
                          </a:cubicBezTo>
                          <a:cubicBezTo>
                            <a:pt x="24150" y="5014"/>
                            <a:pt x="24532" y="5205"/>
                            <a:pt x="24817" y="5395"/>
                          </a:cubicBezTo>
                          <a:cubicBezTo>
                            <a:pt x="37200" y="12158"/>
                            <a:pt x="54726" y="25493"/>
                            <a:pt x="76633" y="45019"/>
                          </a:cubicBezTo>
                          <a:cubicBezTo>
                            <a:pt x="92445" y="59116"/>
                            <a:pt x="104827" y="71308"/>
                            <a:pt x="104923" y="71403"/>
                          </a:cubicBezTo>
                          <a:cubicBezTo>
                            <a:pt x="105684" y="72165"/>
                            <a:pt x="105684" y="73404"/>
                            <a:pt x="104923" y="74166"/>
                          </a:cubicBezTo>
                          <a:cubicBezTo>
                            <a:pt x="104256" y="74642"/>
                            <a:pt x="103780" y="74832"/>
                            <a:pt x="103303" y="74832"/>
                          </a:cubicBezTo>
                          <a:close/>
                        </a:path>
                      </a:pathLst>
                    </a:custGeom>
                    <a:solidFill>
                      <a:srgbClr val="1519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212" name="任意多边形: 形状 12211"/>
                    <p:cNvSpPr/>
                    <p:nvPr/>
                  </p:nvSpPr>
                  <p:spPr>
                    <a:xfrm>
                      <a:off x="8525541" y="3585209"/>
                      <a:ext cx="84398" cy="267271"/>
                    </a:xfrm>
                    <a:custGeom>
                      <a:avLst/>
                      <a:gdLst>
                        <a:gd name="connsiteX0" fmla="*/ 82486 w 84398"/>
                        <a:gd name="connsiteY0" fmla="*/ 267272 h 267271"/>
                        <a:gd name="connsiteX1" fmla="*/ 80582 w 84398"/>
                        <a:gd name="connsiteY1" fmla="*/ 265367 h 267271"/>
                        <a:gd name="connsiteX2" fmla="*/ 30194 w 84398"/>
                        <a:gd name="connsiteY2" fmla="*/ 16002 h 267271"/>
                        <a:gd name="connsiteX3" fmla="*/ 1238 w 84398"/>
                        <a:gd name="connsiteY3" fmla="*/ 3715 h 267271"/>
                        <a:gd name="connsiteX4" fmla="*/ 0 w 84398"/>
                        <a:gd name="connsiteY4" fmla="*/ 1905 h 267271"/>
                        <a:gd name="connsiteX5" fmla="*/ 1905 w 84398"/>
                        <a:gd name="connsiteY5" fmla="*/ 0 h 267271"/>
                        <a:gd name="connsiteX6" fmla="*/ 1905 w 84398"/>
                        <a:gd name="connsiteY6" fmla="*/ 0 h 267271"/>
                        <a:gd name="connsiteX7" fmla="*/ 2667 w 84398"/>
                        <a:gd name="connsiteY7" fmla="*/ 191 h 267271"/>
                        <a:gd name="connsiteX8" fmla="*/ 32575 w 84398"/>
                        <a:gd name="connsiteY8" fmla="*/ 12954 h 267271"/>
                        <a:gd name="connsiteX9" fmla="*/ 33718 w 84398"/>
                        <a:gd name="connsiteY9" fmla="*/ 14383 h 267271"/>
                        <a:gd name="connsiteX10" fmla="*/ 84391 w 84398"/>
                        <a:gd name="connsiteY10" fmla="*/ 265081 h 267271"/>
                        <a:gd name="connsiteX11" fmla="*/ 84391 w 84398"/>
                        <a:gd name="connsiteY11" fmla="*/ 265462 h 267271"/>
                        <a:gd name="connsiteX12" fmla="*/ 82486 w 84398"/>
                        <a:gd name="connsiteY12" fmla="*/ 267272 h 26727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84398" h="267271">
                          <a:moveTo>
                            <a:pt x="82486" y="267272"/>
                          </a:moveTo>
                          <a:cubicBezTo>
                            <a:pt x="81439" y="267272"/>
                            <a:pt x="80582" y="266414"/>
                            <a:pt x="80582" y="265367"/>
                          </a:cubicBezTo>
                          <a:lnTo>
                            <a:pt x="30194" y="16002"/>
                          </a:lnTo>
                          <a:lnTo>
                            <a:pt x="1238" y="3715"/>
                          </a:lnTo>
                          <a:cubicBezTo>
                            <a:pt x="476" y="3429"/>
                            <a:pt x="0" y="2762"/>
                            <a:pt x="0" y="1905"/>
                          </a:cubicBezTo>
                          <a:cubicBezTo>
                            <a:pt x="0" y="857"/>
                            <a:pt x="857" y="0"/>
                            <a:pt x="1905" y="0"/>
                          </a:cubicBezTo>
                          <a:lnTo>
                            <a:pt x="1905" y="0"/>
                          </a:lnTo>
                          <a:cubicBezTo>
                            <a:pt x="2191" y="0"/>
                            <a:pt x="2381" y="95"/>
                            <a:pt x="2667" y="191"/>
                          </a:cubicBezTo>
                          <a:lnTo>
                            <a:pt x="32575" y="12954"/>
                          </a:lnTo>
                          <a:cubicBezTo>
                            <a:pt x="33147" y="13240"/>
                            <a:pt x="33623" y="13716"/>
                            <a:pt x="33718" y="14383"/>
                          </a:cubicBezTo>
                          <a:lnTo>
                            <a:pt x="84391" y="265081"/>
                          </a:lnTo>
                          <a:cubicBezTo>
                            <a:pt x="84391" y="265176"/>
                            <a:pt x="84391" y="265367"/>
                            <a:pt x="84391" y="265462"/>
                          </a:cubicBezTo>
                          <a:cubicBezTo>
                            <a:pt x="84487" y="266414"/>
                            <a:pt x="83629" y="267272"/>
                            <a:pt x="82486" y="267272"/>
                          </a:cubicBezTo>
                          <a:close/>
                        </a:path>
                      </a:pathLst>
                    </a:custGeom>
                    <a:solidFill>
                      <a:srgbClr val="1519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213" name="任意多边形: 形状 12212"/>
                    <p:cNvSpPr/>
                    <p:nvPr/>
                  </p:nvSpPr>
                  <p:spPr>
                    <a:xfrm>
                      <a:off x="8557449" y="3579581"/>
                      <a:ext cx="186317" cy="22201"/>
                    </a:xfrm>
                    <a:custGeom>
                      <a:avLst/>
                      <a:gdLst>
                        <a:gd name="connsiteX0" fmla="*/ 191 w 186317"/>
                        <a:gd name="connsiteY0" fmla="*/ 22201 h 22201"/>
                        <a:gd name="connsiteX1" fmla="*/ 0 w 186317"/>
                        <a:gd name="connsiteY1" fmla="*/ 20296 h 22201"/>
                        <a:gd name="connsiteX2" fmla="*/ 0 w 186317"/>
                        <a:gd name="connsiteY2" fmla="*/ 18391 h 22201"/>
                        <a:gd name="connsiteX3" fmla="*/ 184214 w 186317"/>
                        <a:gd name="connsiteY3" fmla="*/ 8 h 22201"/>
                        <a:gd name="connsiteX4" fmla="*/ 186309 w 186317"/>
                        <a:gd name="connsiteY4" fmla="*/ 1723 h 22201"/>
                        <a:gd name="connsiteX5" fmla="*/ 184595 w 186317"/>
                        <a:gd name="connsiteY5" fmla="*/ 3818 h 22201"/>
                        <a:gd name="connsiteX6" fmla="*/ 191 w 186317"/>
                        <a:gd name="connsiteY6" fmla="*/ 22201 h 2220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86317" h="22201">
                          <a:moveTo>
                            <a:pt x="191" y="22201"/>
                          </a:moveTo>
                          <a:lnTo>
                            <a:pt x="0" y="20296"/>
                          </a:lnTo>
                          <a:lnTo>
                            <a:pt x="0" y="18391"/>
                          </a:lnTo>
                          <a:lnTo>
                            <a:pt x="184214" y="8"/>
                          </a:lnTo>
                          <a:cubicBezTo>
                            <a:pt x="185261" y="-87"/>
                            <a:pt x="186214" y="675"/>
                            <a:pt x="186309" y="1723"/>
                          </a:cubicBezTo>
                          <a:cubicBezTo>
                            <a:pt x="186404" y="2770"/>
                            <a:pt x="185642" y="3723"/>
                            <a:pt x="184595" y="3818"/>
                          </a:cubicBezTo>
                          <a:lnTo>
                            <a:pt x="191" y="22201"/>
                          </a:lnTo>
                          <a:close/>
                        </a:path>
                      </a:pathLst>
                    </a:custGeom>
                    <a:solidFill>
                      <a:srgbClr val="1519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214" name="任意多边形: 形状 12213"/>
                    <p:cNvSpPr/>
                    <p:nvPr/>
                  </p:nvSpPr>
                  <p:spPr>
                    <a:xfrm>
                      <a:off x="8501797" y="3504503"/>
                      <a:ext cx="116789" cy="85182"/>
                    </a:xfrm>
                    <a:custGeom>
                      <a:avLst/>
                      <a:gdLst>
                        <a:gd name="connsiteX0" fmla="*/ 114898 w 116789"/>
                        <a:gd name="connsiteY0" fmla="*/ 85183 h 85182"/>
                        <a:gd name="connsiteX1" fmla="*/ 113184 w 116789"/>
                        <a:gd name="connsiteY1" fmla="*/ 84230 h 85182"/>
                        <a:gd name="connsiteX2" fmla="*/ 61272 w 116789"/>
                        <a:gd name="connsiteY2" fmla="*/ 30986 h 85182"/>
                        <a:gd name="connsiteX3" fmla="*/ 16219 w 116789"/>
                        <a:gd name="connsiteY3" fmla="*/ 8221 h 85182"/>
                        <a:gd name="connsiteX4" fmla="*/ 1741 w 116789"/>
                        <a:gd name="connsiteY4" fmla="*/ 4030 h 85182"/>
                        <a:gd name="connsiteX5" fmla="*/ 27 w 116789"/>
                        <a:gd name="connsiteY5" fmla="*/ 1649 h 85182"/>
                        <a:gd name="connsiteX6" fmla="*/ 2027 w 116789"/>
                        <a:gd name="connsiteY6" fmla="*/ 29 h 85182"/>
                        <a:gd name="connsiteX7" fmla="*/ 2884 w 116789"/>
                        <a:gd name="connsiteY7" fmla="*/ 315 h 85182"/>
                        <a:gd name="connsiteX8" fmla="*/ 17457 w 116789"/>
                        <a:gd name="connsiteY8" fmla="*/ 4506 h 85182"/>
                        <a:gd name="connsiteX9" fmla="*/ 63463 w 116789"/>
                        <a:gd name="connsiteY9" fmla="*/ 27747 h 85182"/>
                        <a:gd name="connsiteX10" fmla="*/ 116517 w 116789"/>
                        <a:gd name="connsiteY10" fmla="*/ 82230 h 85182"/>
                        <a:gd name="connsiteX11" fmla="*/ 115850 w 116789"/>
                        <a:gd name="connsiteY11" fmla="*/ 84897 h 85182"/>
                        <a:gd name="connsiteX12" fmla="*/ 114898 w 116789"/>
                        <a:gd name="connsiteY12" fmla="*/ 85183 h 8518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116789" h="85182">
                          <a:moveTo>
                            <a:pt x="114898" y="85183"/>
                          </a:moveTo>
                          <a:cubicBezTo>
                            <a:pt x="114231" y="85183"/>
                            <a:pt x="113565" y="84802"/>
                            <a:pt x="113184" y="84230"/>
                          </a:cubicBezTo>
                          <a:cubicBezTo>
                            <a:pt x="112993" y="83945"/>
                            <a:pt x="95753" y="54989"/>
                            <a:pt x="61272" y="30986"/>
                          </a:cubicBezTo>
                          <a:cubicBezTo>
                            <a:pt x="46985" y="21175"/>
                            <a:pt x="31840" y="13460"/>
                            <a:pt x="16219" y="8221"/>
                          </a:cubicBezTo>
                          <a:cubicBezTo>
                            <a:pt x="11361" y="6602"/>
                            <a:pt x="6504" y="5173"/>
                            <a:pt x="1741" y="4030"/>
                          </a:cubicBezTo>
                          <a:cubicBezTo>
                            <a:pt x="694" y="3744"/>
                            <a:pt x="-164" y="2696"/>
                            <a:pt x="27" y="1649"/>
                          </a:cubicBezTo>
                          <a:cubicBezTo>
                            <a:pt x="217" y="601"/>
                            <a:pt x="979" y="-161"/>
                            <a:pt x="2027" y="29"/>
                          </a:cubicBezTo>
                          <a:cubicBezTo>
                            <a:pt x="2313" y="125"/>
                            <a:pt x="2598" y="125"/>
                            <a:pt x="2884" y="315"/>
                          </a:cubicBezTo>
                          <a:cubicBezTo>
                            <a:pt x="7456" y="1363"/>
                            <a:pt x="12504" y="2792"/>
                            <a:pt x="17457" y="4506"/>
                          </a:cubicBezTo>
                          <a:cubicBezTo>
                            <a:pt x="33460" y="9840"/>
                            <a:pt x="48890" y="17651"/>
                            <a:pt x="63463" y="27747"/>
                          </a:cubicBezTo>
                          <a:cubicBezTo>
                            <a:pt x="98706" y="52226"/>
                            <a:pt x="116327" y="81944"/>
                            <a:pt x="116517" y="82230"/>
                          </a:cubicBezTo>
                          <a:cubicBezTo>
                            <a:pt x="117089" y="83183"/>
                            <a:pt x="116708" y="84326"/>
                            <a:pt x="115850" y="84897"/>
                          </a:cubicBezTo>
                          <a:cubicBezTo>
                            <a:pt x="115565" y="85088"/>
                            <a:pt x="115279" y="85183"/>
                            <a:pt x="114898" y="85183"/>
                          </a:cubicBezTo>
                          <a:close/>
                        </a:path>
                      </a:pathLst>
                    </a:custGeom>
                    <a:solidFill>
                      <a:srgbClr val="1519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215" name="任意多边形: 形状 12214"/>
                    <p:cNvSpPr/>
                    <p:nvPr/>
                  </p:nvSpPr>
                  <p:spPr>
                    <a:xfrm>
                      <a:off x="8525445" y="3894962"/>
                      <a:ext cx="587121" cy="461962"/>
                    </a:xfrm>
                    <a:custGeom>
                      <a:avLst/>
                      <a:gdLst>
                        <a:gd name="connsiteX0" fmla="*/ 585216 w 587121"/>
                        <a:gd name="connsiteY0" fmla="*/ 461963 h 461962"/>
                        <a:gd name="connsiteX1" fmla="*/ 2000 w 587121"/>
                        <a:gd name="connsiteY1" fmla="*/ 461963 h 461962"/>
                        <a:gd name="connsiteX2" fmla="*/ 381 w 587121"/>
                        <a:gd name="connsiteY2" fmla="*/ 461105 h 461962"/>
                        <a:gd name="connsiteX3" fmla="*/ 95 w 587121"/>
                        <a:gd name="connsiteY3" fmla="*/ 459296 h 461962"/>
                        <a:gd name="connsiteX4" fmla="*/ 169164 w 587121"/>
                        <a:gd name="connsiteY4" fmla="*/ 1238 h 461962"/>
                        <a:gd name="connsiteX5" fmla="*/ 170974 w 587121"/>
                        <a:gd name="connsiteY5" fmla="*/ 0 h 461962"/>
                        <a:gd name="connsiteX6" fmla="*/ 235553 w 587121"/>
                        <a:gd name="connsiteY6" fmla="*/ 0 h 461962"/>
                        <a:gd name="connsiteX7" fmla="*/ 237554 w 587121"/>
                        <a:gd name="connsiteY7" fmla="*/ 1905 h 461962"/>
                        <a:gd name="connsiteX8" fmla="*/ 235648 w 587121"/>
                        <a:gd name="connsiteY8" fmla="*/ 3810 h 461962"/>
                        <a:gd name="connsiteX9" fmla="*/ 172402 w 587121"/>
                        <a:gd name="connsiteY9" fmla="*/ 3810 h 461962"/>
                        <a:gd name="connsiteX10" fmla="*/ 4763 w 587121"/>
                        <a:gd name="connsiteY10" fmla="*/ 457962 h 461962"/>
                        <a:gd name="connsiteX11" fmla="*/ 585216 w 587121"/>
                        <a:gd name="connsiteY11" fmla="*/ 457962 h 461962"/>
                        <a:gd name="connsiteX12" fmla="*/ 587121 w 587121"/>
                        <a:gd name="connsiteY12" fmla="*/ 459867 h 461962"/>
                        <a:gd name="connsiteX13" fmla="*/ 585216 w 587121"/>
                        <a:gd name="connsiteY13" fmla="*/ 461963 h 46196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587121" h="461962">
                          <a:moveTo>
                            <a:pt x="585216" y="461963"/>
                          </a:moveTo>
                          <a:lnTo>
                            <a:pt x="2000" y="461963"/>
                          </a:lnTo>
                          <a:cubicBezTo>
                            <a:pt x="1334" y="461963"/>
                            <a:pt x="762" y="461677"/>
                            <a:pt x="381" y="461105"/>
                          </a:cubicBezTo>
                          <a:cubicBezTo>
                            <a:pt x="0" y="460534"/>
                            <a:pt x="-95" y="459962"/>
                            <a:pt x="95" y="459296"/>
                          </a:cubicBezTo>
                          <a:lnTo>
                            <a:pt x="169164" y="1238"/>
                          </a:lnTo>
                          <a:cubicBezTo>
                            <a:pt x="169450" y="476"/>
                            <a:pt x="170212" y="0"/>
                            <a:pt x="170974" y="0"/>
                          </a:cubicBezTo>
                          <a:lnTo>
                            <a:pt x="235553" y="0"/>
                          </a:lnTo>
                          <a:cubicBezTo>
                            <a:pt x="236601" y="0"/>
                            <a:pt x="237554" y="857"/>
                            <a:pt x="237554" y="1905"/>
                          </a:cubicBezTo>
                          <a:cubicBezTo>
                            <a:pt x="237554" y="2953"/>
                            <a:pt x="236696" y="3810"/>
                            <a:pt x="235648" y="3810"/>
                          </a:cubicBezTo>
                          <a:lnTo>
                            <a:pt x="172402" y="3810"/>
                          </a:lnTo>
                          <a:lnTo>
                            <a:pt x="4763" y="457962"/>
                          </a:lnTo>
                          <a:lnTo>
                            <a:pt x="585216" y="457962"/>
                          </a:lnTo>
                          <a:cubicBezTo>
                            <a:pt x="586264" y="457962"/>
                            <a:pt x="587121" y="458819"/>
                            <a:pt x="587121" y="459867"/>
                          </a:cubicBezTo>
                          <a:cubicBezTo>
                            <a:pt x="587121" y="461105"/>
                            <a:pt x="586264" y="461963"/>
                            <a:pt x="585216" y="461963"/>
                          </a:cubicBezTo>
                          <a:close/>
                        </a:path>
                      </a:pathLst>
                    </a:custGeom>
                    <a:solidFill>
                      <a:srgbClr val="1519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</p:grpSp>
          <p:grpSp>
            <p:nvGrpSpPr>
              <p:cNvPr id="12216" name="图形 12092"/>
              <p:cNvGrpSpPr/>
              <p:nvPr/>
            </p:nvGrpSpPr>
            <p:grpSpPr>
              <a:xfrm>
                <a:off x="4837" y="5873"/>
                <a:ext cx="4272" cy="1903"/>
                <a:chOff x="3071812" y="3729494"/>
                <a:chExt cx="2713005" cy="1208264"/>
              </a:xfrm>
            </p:grpSpPr>
            <p:grpSp>
              <p:nvGrpSpPr>
                <p:cNvPr id="12217" name="图形 12092"/>
                <p:cNvGrpSpPr/>
                <p:nvPr/>
              </p:nvGrpSpPr>
              <p:grpSpPr>
                <a:xfrm>
                  <a:off x="3071812" y="3729494"/>
                  <a:ext cx="2713005" cy="1208264"/>
                  <a:chOff x="3071812" y="3729494"/>
                  <a:chExt cx="2713005" cy="1208264"/>
                </a:xfrm>
              </p:grpSpPr>
              <p:grpSp>
                <p:nvGrpSpPr>
                  <p:cNvPr id="12218" name="图形 12092"/>
                  <p:cNvGrpSpPr/>
                  <p:nvPr/>
                </p:nvGrpSpPr>
                <p:grpSpPr>
                  <a:xfrm>
                    <a:off x="4498470" y="3810058"/>
                    <a:ext cx="440969" cy="542277"/>
                    <a:chOff x="4498470" y="3810058"/>
                    <a:chExt cx="440969" cy="542277"/>
                  </a:xfrm>
                </p:grpSpPr>
                <p:grpSp>
                  <p:nvGrpSpPr>
                    <p:cNvPr id="12219" name="图形 12092"/>
                    <p:cNvGrpSpPr/>
                    <p:nvPr/>
                  </p:nvGrpSpPr>
                  <p:grpSpPr>
                    <a:xfrm>
                      <a:off x="4498470" y="3810058"/>
                      <a:ext cx="440969" cy="542277"/>
                      <a:chOff x="4498470" y="3810058"/>
                      <a:chExt cx="440969" cy="542277"/>
                    </a:xfrm>
                  </p:grpSpPr>
                  <p:sp>
                    <p:nvSpPr>
                      <p:cNvPr id="12220" name="任意多边形: 形状 12219"/>
                      <p:cNvSpPr/>
                      <p:nvPr/>
                    </p:nvSpPr>
                    <p:spPr>
                      <a:xfrm>
                        <a:off x="4516754" y="4102131"/>
                        <a:ext cx="404812" cy="250204"/>
                      </a:xfrm>
                      <a:custGeom>
                        <a:avLst/>
                        <a:gdLst>
                          <a:gd name="connsiteX0" fmla="*/ 245745 w 404812"/>
                          <a:gd name="connsiteY0" fmla="*/ 99060 h 250204"/>
                          <a:gd name="connsiteX1" fmla="*/ 212027 w 404812"/>
                          <a:gd name="connsiteY1" fmla="*/ 48578 h 250204"/>
                          <a:gd name="connsiteX2" fmla="*/ 74390 w 404812"/>
                          <a:gd name="connsiteY2" fmla="*/ 48387 h 250204"/>
                          <a:gd name="connsiteX3" fmla="*/ 11716 w 404812"/>
                          <a:gd name="connsiteY3" fmla="*/ 160496 h 250204"/>
                          <a:gd name="connsiteX4" fmla="*/ 0 w 404812"/>
                          <a:gd name="connsiteY4" fmla="*/ 239649 h 250204"/>
                          <a:gd name="connsiteX5" fmla="*/ 202597 w 404812"/>
                          <a:gd name="connsiteY5" fmla="*/ 230410 h 250204"/>
                          <a:gd name="connsiteX6" fmla="*/ 202121 w 404812"/>
                          <a:gd name="connsiteY6" fmla="*/ 223076 h 250204"/>
                          <a:gd name="connsiteX7" fmla="*/ 201930 w 404812"/>
                          <a:gd name="connsiteY7" fmla="*/ 221933 h 250204"/>
                          <a:gd name="connsiteX8" fmla="*/ 404813 w 404812"/>
                          <a:gd name="connsiteY8" fmla="*/ 84963 h 250204"/>
                          <a:gd name="connsiteX9" fmla="*/ 390334 w 404812"/>
                          <a:gd name="connsiteY9" fmla="*/ 72581 h 250204"/>
                          <a:gd name="connsiteX10" fmla="*/ 326898 w 404812"/>
                          <a:gd name="connsiteY10" fmla="*/ 18098 h 250204"/>
                          <a:gd name="connsiteX11" fmla="*/ 305753 w 404812"/>
                          <a:gd name="connsiteY11" fmla="*/ 0 h 250204"/>
                          <a:gd name="connsiteX12" fmla="*/ 245745 w 404812"/>
                          <a:gd name="connsiteY12" fmla="*/ 99060 h 25020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</a:cxnLst>
                        <a:rect l="l" t="t" r="r" b="b"/>
                        <a:pathLst>
                          <a:path w="404812" h="250204">
                            <a:moveTo>
                              <a:pt x="245745" y="99060"/>
                            </a:moveTo>
                            <a:cubicBezTo>
                              <a:pt x="238125" y="75629"/>
                              <a:pt x="224885" y="59531"/>
                              <a:pt x="212027" y="48578"/>
                            </a:cubicBezTo>
                            <a:cubicBezTo>
                              <a:pt x="204121" y="53340"/>
                              <a:pt x="146495" y="84868"/>
                              <a:pt x="74390" y="48387"/>
                            </a:cubicBezTo>
                            <a:cubicBezTo>
                              <a:pt x="54578" y="65532"/>
                              <a:pt x="28480" y="98584"/>
                              <a:pt x="11716" y="160496"/>
                            </a:cubicBezTo>
                            <a:cubicBezTo>
                              <a:pt x="4382" y="187262"/>
                              <a:pt x="857" y="214122"/>
                              <a:pt x="0" y="239649"/>
                            </a:cubicBezTo>
                            <a:cubicBezTo>
                              <a:pt x="135636" y="267938"/>
                              <a:pt x="202597" y="230410"/>
                              <a:pt x="202597" y="230410"/>
                            </a:cubicBezTo>
                            <a:lnTo>
                              <a:pt x="202121" y="223076"/>
                            </a:lnTo>
                            <a:lnTo>
                              <a:pt x="201930" y="221933"/>
                            </a:lnTo>
                            <a:cubicBezTo>
                              <a:pt x="333566" y="197644"/>
                              <a:pt x="404813" y="84963"/>
                              <a:pt x="404813" y="84963"/>
                            </a:cubicBezTo>
                            <a:lnTo>
                              <a:pt x="390334" y="72581"/>
                            </a:lnTo>
                            <a:lnTo>
                              <a:pt x="326898" y="18098"/>
                            </a:lnTo>
                            <a:lnTo>
                              <a:pt x="305753" y="0"/>
                            </a:lnTo>
                            <a:cubicBezTo>
                              <a:pt x="305562" y="-95"/>
                              <a:pt x="282035" y="60865"/>
                              <a:pt x="245745" y="99060"/>
                            </a:cubicBezTo>
                            <a:close/>
                          </a:path>
                        </a:pathLst>
                      </a:custGeom>
                      <a:solidFill>
                        <a:srgbClr val="EE4725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221" name="任意多边形: 形状 12220"/>
                      <p:cNvSpPr/>
                      <p:nvPr/>
                    </p:nvSpPr>
                    <p:spPr>
                      <a:xfrm>
                        <a:off x="4498470" y="3810058"/>
                        <a:ext cx="138927" cy="200227"/>
                      </a:xfrm>
                      <a:custGeom>
                        <a:avLst/>
                        <a:gdLst>
                          <a:gd name="connsiteX0" fmla="*/ 1616 w 138927"/>
                          <a:gd name="connsiteY0" fmla="*/ 49281 h 200227"/>
                          <a:gd name="connsiteX1" fmla="*/ 30857 w 138927"/>
                          <a:gd name="connsiteY1" fmla="*/ 185774 h 200227"/>
                          <a:gd name="connsiteX2" fmla="*/ 96770 w 138927"/>
                          <a:gd name="connsiteY2" fmla="*/ 160819 h 200227"/>
                          <a:gd name="connsiteX3" fmla="*/ 107438 w 138927"/>
                          <a:gd name="connsiteY3" fmla="*/ 94144 h 200227"/>
                          <a:gd name="connsiteX4" fmla="*/ 127441 w 138927"/>
                          <a:gd name="connsiteY4" fmla="*/ 80904 h 200227"/>
                          <a:gd name="connsiteX5" fmla="*/ 118487 w 138927"/>
                          <a:gd name="connsiteY5" fmla="*/ 13943 h 200227"/>
                          <a:gd name="connsiteX6" fmla="*/ 1616 w 138927"/>
                          <a:gd name="connsiteY6" fmla="*/ 49281 h 20022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138927" h="200227">
                            <a:moveTo>
                              <a:pt x="1616" y="49281"/>
                            </a:moveTo>
                            <a:cubicBezTo>
                              <a:pt x="-12481" y="120718"/>
                              <a:pt x="71434" y="174440"/>
                              <a:pt x="30857" y="185774"/>
                            </a:cubicBezTo>
                            <a:cubicBezTo>
                              <a:pt x="61623" y="210730"/>
                              <a:pt x="101723" y="203967"/>
                              <a:pt x="96770" y="160819"/>
                            </a:cubicBezTo>
                            <a:cubicBezTo>
                              <a:pt x="91817" y="117766"/>
                              <a:pt x="91627" y="90334"/>
                              <a:pt x="107438" y="94144"/>
                            </a:cubicBezTo>
                            <a:lnTo>
                              <a:pt x="127441" y="80904"/>
                            </a:lnTo>
                            <a:cubicBezTo>
                              <a:pt x="127441" y="80904"/>
                              <a:pt x="158492" y="43566"/>
                              <a:pt x="118487" y="13943"/>
                            </a:cubicBezTo>
                            <a:cubicBezTo>
                              <a:pt x="78387" y="-15680"/>
                              <a:pt x="10379" y="4609"/>
                              <a:pt x="1616" y="49281"/>
                            </a:cubicBezTo>
                            <a:close/>
                          </a:path>
                        </a:pathLst>
                      </a:custGeom>
                      <a:solidFill>
                        <a:srgbClr val="15191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222" name="任意多边形: 形状 12221"/>
                      <p:cNvSpPr/>
                      <p:nvPr/>
                    </p:nvSpPr>
                    <p:spPr>
                      <a:xfrm>
                        <a:off x="4600960" y="3891272"/>
                        <a:ext cx="121534" cy="107512"/>
                      </a:xfrm>
                      <a:custGeom>
                        <a:avLst/>
                        <a:gdLst>
                          <a:gd name="connsiteX0" fmla="*/ 10759 w 121534"/>
                          <a:gd name="connsiteY0" fmla="*/ 21502 h 107512"/>
                          <a:gd name="connsiteX1" fmla="*/ 1043 w 121534"/>
                          <a:gd name="connsiteY1" fmla="*/ 70651 h 107512"/>
                          <a:gd name="connsiteX2" fmla="*/ 27427 w 121534"/>
                          <a:gd name="connsiteY2" fmla="*/ 107513 h 107512"/>
                          <a:gd name="connsiteX3" fmla="*/ 29142 w 121534"/>
                          <a:gd name="connsiteY3" fmla="*/ 83509 h 107512"/>
                          <a:gd name="connsiteX4" fmla="*/ 16283 w 121534"/>
                          <a:gd name="connsiteY4" fmla="*/ 65888 h 107512"/>
                          <a:gd name="connsiteX5" fmla="*/ 39143 w 121534"/>
                          <a:gd name="connsiteY5" fmla="*/ 59221 h 107512"/>
                          <a:gd name="connsiteX6" fmla="*/ 65908 w 121534"/>
                          <a:gd name="connsiteY6" fmla="*/ 31217 h 107512"/>
                          <a:gd name="connsiteX7" fmla="*/ 107437 w 121534"/>
                          <a:gd name="connsiteY7" fmla="*/ 32836 h 107512"/>
                          <a:gd name="connsiteX8" fmla="*/ 121534 w 121534"/>
                          <a:gd name="connsiteY8" fmla="*/ 30741 h 107512"/>
                          <a:gd name="connsiteX9" fmla="*/ 48287 w 121534"/>
                          <a:gd name="connsiteY9" fmla="*/ 1213 h 107512"/>
                          <a:gd name="connsiteX10" fmla="*/ 28666 w 121534"/>
                          <a:gd name="connsiteY10" fmla="*/ 7119 h 107512"/>
                          <a:gd name="connsiteX11" fmla="*/ 10759 w 121534"/>
                          <a:gd name="connsiteY11" fmla="*/ 21502 h 10751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</a:cxnLst>
                        <a:rect l="l" t="t" r="r" b="b"/>
                        <a:pathLst>
                          <a:path w="121534" h="107512">
                            <a:moveTo>
                              <a:pt x="10759" y="21502"/>
                            </a:moveTo>
                            <a:cubicBezTo>
                              <a:pt x="-2767" y="39599"/>
                              <a:pt x="-195" y="63507"/>
                              <a:pt x="1043" y="70651"/>
                            </a:cubicBezTo>
                            <a:cubicBezTo>
                              <a:pt x="3043" y="81605"/>
                              <a:pt x="15616" y="103322"/>
                              <a:pt x="27427" y="107513"/>
                            </a:cubicBezTo>
                            <a:lnTo>
                              <a:pt x="29142" y="83509"/>
                            </a:lnTo>
                            <a:cubicBezTo>
                              <a:pt x="29142" y="83509"/>
                              <a:pt x="14283" y="81223"/>
                              <a:pt x="16283" y="65888"/>
                            </a:cubicBezTo>
                            <a:cubicBezTo>
                              <a:pt x="18283" y="50458"/>
                              <a:pt x="39143" y="59221"/>
                              <a:pt x="39143" y="59221"/>
                            </a:cubicBezTo>
                            <a:cubicBezTo>
                              <a:pt x="39143" y="59221"/>
                              <a:pt x="39238" y="35884"/>
                              <a:pt x="65908" y="31217"/>
                            </a:cubicBezTo>
                            <a:cubicBezTo>
                              <a:pt x="85816" y="27788"/>
                              <a:pt x="95150" y="32741"/>
                              <a:pt x="107437" y="32836"/>
                            </a:cubicBezTo>
                            <a:cubicBezTo>
                              <a:pt x="111628" y="32932"/>
                              <a:pt x="116200" y="32360"/>
                              <a:pt x="121534" y="30741"/>
                            </a:cubicBezTo>
                            <a:cubicBezTo>
                              <a:pt x="99532" y="20359"/>
                              <a:pt x="94102" y="-5930"/>
                              <a:pt x="48287" y="1213"/>
                            </a:cubicBezTo>
                            <a:cubicBezTo>
                              <a:pt x="40572" y="2452"/>
                              <a:pt x="34095" y="4452"/>
                              <a:pt x="28666" y="7119"/>
                            </a:cubicBezTo>
                            <a:cubicBezTo>
                              <a:pt x="20760" y="10738"/>
                              <a:pt x="15045" y="15882"/>
                              <a:pt x="10759" y="21502"/>
                            </a:cubicBezTo>
                            <a:close/>
                          </a:path>
                        </a:pathLst>
                      </a:custGeom>
                      <a:solidFill>
                        <a:srgbClr val="15191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223" name="任意多边形: 形状 12222"/>
                      <p:cNvSpPr/>
                      <p:nvPr/>
                    </p:nvSpPr>
                    <p:spPr>
                      <a:xfrm>
                        <a:off x="4591144" y="3921186"/>
                        <a:ext cx="137636" cy="246616"/>
                      </a:xfrm>
                      <a:custGeom>
                        <a:avLst/>
                        <a:gdLst>
                          <a:gd name="connsiteX0" fmla="*/ 101537 w 137636"/>
                          <a:gd name="connsiteY0" fmla="*/ 209138 h 246616"/>
                          <a:gd name="connsiteX1" fmla="*/ 91250 w 137636"/>
                          <a:gd name="connsiteY1" fmla="*/ 87599 h 246616"/>
                          <a:gd name="connsiteX2" fmla="*/ 131445 w 137636"/>
                          <a:gd name="connsiteY2" fmla="*/ 49499 h 246616"/>
                          <a:gd name="connsiteX3" fmla="*/ 117253 w 137636"/>
                          <a:gd name="connsiteY3" fmla="*/ 3303 h 246616"/>
                          <a:gd name="connsiteX4" fmla="*/ 117253 w 137636"/>
                          <a:gd name="connsiteY4" fmla="*/ 2827 h 246616"/>
                          <a:gd name="connsiteX5" fmla="*/ 75724 w 137636"/>
                          <a:gd name="connsiteY5" fmla="*/ 1208 h 246616"/>
                          <a:gd name="connsiteX6" fmla="*/ 48958 w 137636"/>
                          <a:gd name="connsiteY6" fmla="*/ 29211 h 246616"/>
                          <a:gd name="connsiteX7" fmla="*/ 26099 w 137636"/>
                          <a:gd name="connsiteY7" fmla="*/ 35879 h 246616"/>
                          <a:gd name="connsiteX8" fmla="*/ 38957 w 137636"/>
                          <a:gd name="connsiteY8" fmla="*/ 53500 h 246616"/>
                          <a:gd name="connsiteX9" fmla="*/ 37243 w 137636"/>
                          <a:gd name="connsiteY9" fmla="*/ 77503 h 246616"/>
                          <a:gd name="connsiteX10" fmla="*/ 27527 w 137636"/>
                          <a:gd name="connsiteY10" fmla="*/ 211996 h 246616"/>
                          <a:gd name="connsiteX11" fmla="*/ 0 w 137636"/>
                          <a:gd name="connsiteY11" fmla="*/ 229236 h 246616"/>
                          <a:gd name="connsiteX12" fmla="*/ 137636 w 137636"/>
                          <a:gd name="connsiteY12" fmla="*/ 229427 h 246616"/>
                          <a:gd name="connsiteX13" fmla="*/ 101537 w 137636"/>
                          <a:gd name="connsiteY13" fmla="*/ 209138 h 24661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</a:cxnLst>
                        <a:rect l="l" t="t" r="r" b="b"/>
                        <a:pathLst>
                          <a:path w="137636" h="246616">
                            <a:moveTo>
                              <a:pt x="101537" y="209138"/>
                            </a:moveTo>
                            <a:lnTo>
                              <a:pt x="91250" y="87599"/>
                            </a:lnTo>
                            <a:cubicBezTo>
                              <a:pt x="116300" y="83789"/>
                              <a:pt x="130493" y="71788"/>
                              <a:pt x="131445" y="49499"/>
                            </a:cubicBezTo>
                            <a:cubicBezTo>
                              <a:pt x="132779" y="18543"/>
                              <a:pt x="117253" y="3303"/>
                              <a:pt x="117253" y="3303"/>
                            </a:cubicBezTo>
                            <a:lnTo>
                              <a:pt x="117253" y="2827"/>
                            </a:lnTo>
                            <a:cubicBezTo>
                              <a:pt x="104966" y="2732"/>
                              <a:pt x="95631" y="-2221"/>
                              <a:pt x="75724" y="1208"/>
                            </a:cubicBezTo>
                            <a:cubicBezTo>
                              <a:pt x="48958" y="5875"/>
                              <a:pt x="48958" y="29211"/>
                              <a:pt x="48958" y="29211"/>
                            </a:cubicBezTo>
                            <a:cubicBezTo>
                              <a:pt x="48958" y="29211"/>
                              <a:pt x="28099" y="20448"/>
                              <a:pt x="26099" y="35879"/>
                            </a:cubicBezTo>
                            <a:cubicBezTo>
                              <a:pt x="24098" y="51309"/>
                              <a:pt x="38957" y="53500"/>
                              <a:pt x="38957" y="53500"/>
                            </a:cubicBezTo>
                            <a:lnTo>
                              <a:pt x="37243" y="77503"/>
                            </a:lnTo>
                            <a:lnTo>
                              <a:pt x="27527" y="211996"/>
                            </a:lnTo>
                            <a:cubicBezTo>
                              <a:pt x="27527" y="211996"/>
                              <a:pt x="15716" y="215615"/>
                              <a:pt x="0" y="229236"/>
                            </a:cubicBezTo>
                            <a:cubicBezTo>
                              <a:pt x="72200" y="265717"/>
                              <a:pt x="129731" y="234189"/>
                              <a:pt x="137636" y="229427"/>
                            </a:cubicBezTo>
                            <a:cubicBezTo>
                              <a:pt x="119253" y="213996"/>
                              <a:pt x="101537" y="209138"/>
                              <a:pt x="101537" y="209138"/>
                            </a:cubicBezTo>
                            <a:close/>
                          </a:path>
                        </a:pathLst>
                      </a:custGeom>
                      <a:solidFill>
                        <a:srgbClr val="FAC6BB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224" name="任意多边形: 形状 12223"/>
                      <p:cNvSpPr/>
                      <p:nvPr/>
                    </p:nvSpPr>
                    <p:spPr>
                      <a:xfrm>
                        <a:off x="4605908" y="3891057"/>
                        <a:ext cx="23812" cy="21716"/>
                      </a:xfrm>
                      <a:custGeom>
                        <a:avLst/>
                        <a:gdLst>
                          <a:gd name="connsiteX0" fmla="*/ 0 w 23812"/>
                          <a:gd name="connsiteY0" fmla="*/ 13240 h 21716"/>
                          <a:gd name="connsiteX1" fmla="*/ 5810 w 23812"/>
                          <a:gd name="connsiteY1" fmla="*/ 21717 h 21716"/>
                          <a:gd name="connsiteX2" fmla="*/ 23813 w 23812"/>
                          <a:gd name="connsiteY2" fmla="*/ 7144 h 21716"/>
                          <a:gd name="connsiteX3" fmla="*/ 20003 w 23812"/>
                          <a:gd name="connsiteY3" fmla="*/ 0 h 21716"/>
                          <a:gd name="connsiteX4" fmla="*/ 0 w 23812"/>
                          <a:gd name="connsiteY4" fmla="*/ 13240 h 2171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3812" h="21716">
                            <a:moveTo>
                              <a:pt x="0" y="13240"/>
                            </a:moveTo>
                            <a:lnTo>
                              <a:pt x="5810" y="21717"/>
                            </a:lnTo>
                            <a:cubicBezTo>
                              <a:pt x="10096" y="16097"/>
                              <a:pt x="15812" y="10954"/>
                              <a:pt x="23813" y="7144"/>
                            </a:cubicBezTo>
                            <a:lnTo>
                              <a:pt x="20003" y="0"/>
                            </a:lnTo>
                            <a:lnTo>
                              <a:pt x="0" y="13240"/>
                            </a:lnTo>
                            <a:close/>
                          </a:path>
                        </a:pathLst>
                      </a:custGeom>
                      <a:solidFill>
                        <a:srgbClr val="EE4725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225" name="任意多边形: 形状 12224"/>
                      <p:cNvSpPr/>
                      <p:nvPr/>
                    </p:nvSpPr>
                    <p:spPr>
                      <a:xfrm>
                        <a:off x="4843462" y="4059944"/>
                        <a:ext cx="95977" cy="114766"/>
                      </a:xfrm>
                      <a:custGeom>
                        <a:avLst/>
                        <a:gdLst>
                          <a:gd name="connsiteX0" fmla="*/ 64199 w 95977"/>
                          <a:gd name="connsiteY0" fmla="*/ 66951 h 114766"/>
                          <a:gd name="connsiteX1" fmla="*/ 67628 w 95977"/>
                          <a:gd name="connsiteY1" fmla="*/ 62856 h 114766"/>
                          <a:gd name="connsiteX2" fmla="*/ 64199 w 95977"/>
                          <a:gd name="connsiteY2" fmla="*/ 66951 h 114766"/>
                          <a:gd name="connsiteX3" fmla="*/ 46101 w 95977"/>
                          <a:gd name="connsiteY3" fmla="*/ 45330 h 114766"/>
                          <a:gd name="connsiteX4" fmla="*/ 52292 w 95977"/>
                          <a:gd name="connsiteY4" fmla="*/ 1038 h 114766"/>
                          <a:gd name="connsiteX5" fmla="*/ 0 w 95977"/>
                          <a:gd name="connsiteY5" fmla="*/ 60284 h 114766"/>
                          <a:gd name="connsiteX6" fmla="*/ 63437 w 95977"/>
                          <a:gd name="connsiteY6" fmla="*/ 114767 h 114766"/>
                          <a:gd name="connsiteX7" fmla="*/ 92869 w 95977"/>
                          <a:gd name="connsiteY7" fmla="*/ 57331 h 114766"/>
                          <a:gd name="connsiteX8" fmla="*/ 67628 w 95977"/>
                          <a:gd name="connsiteY8" fmla="*/ 62760 h 114766"/>
                          <a:gd name="connsiteX9" fmla="*/ 78105 w 95977"/>
                          <a:gd name="connsiteY9" fmla="*/ 26470 h 114766"/>
                          <a:gd name="connsiteX10" fmla="*/ 46101 w 95977"/>
                          <a:gd name="connsiteY10" fmla="*/ 45330 h 114766"/>
                          <a:gd name="connsiteX11" fmla="*/ 43720 w 95977"/>
                          <a:gd name="connsiteY11" fmla="*/ 49044 h 114766"/>
                          <a:gd name="connsiteX12" fmla="*/ 45911 w 95977"/>
                          <a:gd name="connsiteY12" fmla="*/ 45615 h 114766"/>
                          <a:gd name="connsiteX13" fmla="*/ 43720 w 95977"/>
                          <a:gd name="connsiteY13" fmla="*/ 49044 h 11476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</a:cxnLst>
                        <a:rect l="l" t="t" r="r" b="b"/>
                        <a:pathLst>
                          <a:path w="95977" h="114766">
                            <a:moveTo>
                              <a:pt x="64199" y="66951"/>
                            </a:moveTo>
                            <a:cubicBezTo>
                              <a:pt x="64389" y="66666"/>
                              <a:pt x="65627" y="64951"/>
                              <a:pt x="67628" y="62856"/>
                            </a:cubicBezTo>
                            <a:cubicBezTo>
                              <a:pt x="65818" y="65142"/>
                              <a:pt x="64484" y="66570"/>
                              <a:pt x="64199" y="66951"/>
                            </a:cubicBezTo>
                            <a:close/>
                            <a:moveTo>
                              <a:pt x="46101" y="45330"/>
                            </a:moveTo>
                            <a:cubicBezTo>
                              <a:pt x="52197" y="35519"/>
                              <a:pt x="66389" y="9325"/>
                              <a:pt x="52292" y="1038"/>
                            </a:cubicBezTo>
                            <a:cubicBezTo>
                              <a:pt x="34862" y="-9249"/>
                              <a:pt x="0" y="60284"/>
                              <a:pt x="0" y="60284"/>
                            </a:cubicBezTo>
                            <a:lnTo>
                              <a:pt x="63437" y="114767"/>
                            </a:lnTo>
                            <a:cubicBezTo>
                              <a:pt x="63437" y="114767"/>
                              <a:pt x="107918" y="67428"/>
                              <a:pt x="92869" y="57331"/>
                            </a:cubicBezTo>
                            <a:cubicBezTo>
                              <a:pt x="82487" y="50378"/>
                              <a:pt x="72771" y="57617"/>
                              <a:pt x="67628" y="62760"/>
                            </a:cubicBezTo>
                            <a:cubicBezTo>
                              <a:pt x="74771" y="53997"/>
                              <a:pt x="89059" y="33995"/>
                              <a:pt x="78105" y="26470"/>
                            </a:cubicBezTo>
                            <a:cubicBezTo>
                              <a:pt x="66389" y="18469"/>
                              <a:pt x="51816" y="37043"/>
                              <a:pt x="46101" y="45330"/>
                            </a:cubicBezTo>
                            <a:close/>
                            <a:moveTo>
                              <a:pt x="43720" y="49044"/>
                            </a:moveTo>
                            <a:cubicBezTo>
                              <a:pt x="43910" y="48759"/>
                              <a:pt x="44672" y="47425"/>
                              <a:pt x="45911" y="45615"/>
                            </a:cubicBezTo>
                            <a:cubicBezTo>
                              <a:pt x="44767" y="47520"/>
                              <a:pt x="43910" y="48759"/>
                              <a:pt x="43720" y="49044"/>
                            </a:cubicBezTo>
                            <a:close/>
                          </a:path>
                        </a:pathLst>
                      </a:custGeom>
                      <a:solidFill>
                        <a:srgbClr val="FAC6BB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12226" name="图形 12092"/>
                    <p:cNvGrpSpPr/>
                    <p:nvPr/>
                  </p:nvGrpSpPr>
                  <p:grpSpPr>
                    <a:xfrm>
                      <a:off x="4624402" y="3940690"/>
                      <a:ext cx="83807" cy="50188"/>
                      <a:chOff x="4624402" y="3940690"/>
                      <a:chExt cx="83807" cy="50188"/>
                    </a:xfrm>
                    <a:solidFill>
                      <a:srgbClr val="151919"/>
                    </a:solidFill>
                  </p:grpSpPr>
                  <p:sp>
                    <p:nvSpPr>
                      <p:cNvPr id="12227" name="任意多边形: 形状 12226"/>
                      <p:cNvSpPr/>
                      <p:nvPr/>
                    </p:nvSpPr>
                    <p:spPr>
                      <a:xfrm>
                        <a:off x="4699023" y="3951692"/>
                        <a:ext cx="5222" cy="5222"/>
                      </a:xfrm>
                      <a:custGeom>
                        <a:avLst/>
                        <a:gdLst>
                          <a:gd name="connsiteX0" fmla="*/ 420 w 5222"/>
                          <a:gd name="connsiteY0" fmla="*/ 4040 h 5222"/>
                          <a:gd name="connsiteX1" fmla="*/ 4040 w 5222"/>
                          <a:gd name="connsiteY1" fmla="*/ 4802 h 5222"/>
                          <a:gd name="connsiteX2" fmla="*/ 4802 w 5222"/>
                          <a:gd name="connsiteY2" fmla="*/ 1182 h 5222"/>
                          <a:gd name="connsiteX3" fmla="*/ 1182 w 5222"/>
                          <a:gd name="connsiteY3" fmla="*/ 420 h 5222"/>
                          <a:gd name="connsiteX4" fmla="*/ 420 w 5222"/>
                          <a:gd name="connsiteY4" fmla="*/ 4040 h 522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5222" h="5222">
                            <a:moveTo>
                              <a:pt x="420" y="4040"/>
                            </a:moveTo>
                            <a:cubicBezTo>
                              <a:pt x="1182" y="5278"/>
                              <a:pt x="2897" y="5564"/>
                              <a:pt x="4040" y="4802"/>
                            </a:cubicBezTo>
                            <a:cubicBezTo>
                              <a:pt x="5278" y="4040"/>
                              <a:pt x="5564" y="2325"/>
                              <a:pt x="4802" y="1182"/>
                            </a:cubicBezTo>
                            <a:cubicBezTo>
                              <a:pt x="4040" y="-56"/>
                              <a:pt x="2325" y="-342"/>
                              <a:pt x="1182" y="420"/>
                            </a:cubicBezTo>
                            <a:cubicBezTo>
                              <a:pt x="-56" y="1182"/>
                              <a:pt x="-342" y="2802"/>
                              <a:pt x="420" y="4040"/>
                            </a:cubicBezTo>
                            <a:close/>
                          </a:path>
                        </a:pathLst>
                      </a:custGeom>
                      <a:solidFill>
                        <a:srgbClr val="15191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228" name="任意多边形: 形状 12227"/>
                      <p:cNvSpPr/>
                      <p:nvPr/>
                    </p:nvSpPr>
                    <p:spPr>
                      <a:xfrm>
                        <a:off x="4678854" y="3954644"/>
                        <a:ext cx="5198" cy="5222"/>
                      </a:xfrm>
                      <a:custGeom>
                        <a:avLst/>
                        <a:gdLst>
                          <a:gd name="connsiteX0" fmla="*/ 396 w 5198"/>
                          <a:gd name="connsiteY0" fmla="*/ 4040 h 5222"/>
                          <a:gd name="connsiteX1" fmla="*/ 4016 w 5198"/>
                          <a:gd name="connsiteY1" fmla="*/ 4802 h 5222"/>
                          <a:gd name="connsiteX2" fmla="*/ 4778 w 5198"/>
                          <a:gd name="connsiteY2" fmla="*/ 1182 h 5222"/>
                          <a:gd name="connsiteX3" fmla="*/ 1158 w 5198"/>
                          <a:gd name="connsiteY3" fmla="*/ 420 h 5222"/>
                          <a:gd name="connsiteX4" fmla="*/ 396 w 5198"/>
                          <a:gd name="connsiteY4" fmla="*/ 4040 h 522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5198" h="5222">
                            <a:moveTo>
                              <a:pt x="396" y="4040"/>
                            </a:moveTo>
                            <a:cubicBezTo>
                              <a:pt x="1158" y="5278"/>
                              <a:pt x="2873" y="5564"/>
                              <a:pt x="4016" y="4802"/>
                            </a:cubicBezTo>
                            <a:cubicBezTo>
                              <a:pt x="5254" y="4040"/>
                              <a:pt x="5540" y="2325"/>
                              <a:pt x="4778" y="1182"/>
                            </a:cubicBezTo>
                            <a:cubicBezTo>
                              <a:pt x="4016" y="-56"/>
                              <a:pt x="2302" y="-342"/>
                              <a:pt x="1158" y="420"/>
                            </a:cubicBezTo>
                            <a:cubicBezTo>
                              <a:pt x="15" y="1182"/>
                              <a:pt x="-366" y="2802"/>
                              <a:pt x="396" y="4040"/>
                            </a:cubicBezTo>
                            <a:close/>
                          </a:path>
                        </a:pathLst>
                      </a:custGeom>
                      <a:solidFill>
                        <a:srgbClr val="15191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grpSp>
                    <p:nvGrpSpPr>
                      <p:cNvPr id="12229" name="图形 12092"/>
                      <p:cNvGrpSpPr/>
                      <p:nvPr/>
                    </p:nvGrpSpPr>
                    <p:grpSpPr>
                      <a:xfrm>
                        <a:off x="4624402" y="3940690"/>
                        <a:ext cx="83807" cy="50188"/>
                        <a:chOff x="4624402" y="3940690"/>
                        <a:chExt cx="83807" cy="50188"/>
                      </a:xfrm>
                      <a:solidFill>
                        <a:srgbClr val="151919"/>
                      </a:solidFill>
                    </p:grpSpPr>
                    <p:sp>
                      <p:nvSpPr>
                        <p:cNvPr id="12230" name="任意多边形: 形状 12229"/>
                        <p:cNvSpPr/>
                        <p:nvPr/>
                      </p:nvSpPr>
                      <p:spPr>
                        <a:xfrm>
                          <a:off x="4695052" y="3940690"/>
                          <a:ext cx="13157" cy="6564"/>
                        </a:xfrm>
                        <a:custGeom>
                          <a:avLst/>
                          <a:gdLst>
                            <a:gd name="connsiteX0" fmla="*/ 11726 w 13157"/>
                            <a:gd name="connsiteY0" fmla="*/ 6564 h 6564"/>
                            <a:gd name="connsiteX1" fmla="*/ 10774 w 13157"/>
                            <a:gd name="connsiteY1" fmla="*/ 6183 h 6564"/>
                            <a:gd name="connsiteX2" fmla="*/ 1630 w 13157"/>
                            <a:gd name="connsiteY2" fmla="*/ 2945 h 6564"/>
                            <a:gd name="connsiteX3" fmla="*/ 10 w 13157"/>
                            <a:gd name="connsiteY3" fmla="*/ 1706 h 6564"/>
                            <a:gd name="connsiteX4" fmla="*/ 1249 w 13157"/>
                            <a:gd name="connsiteY4" fmla="*/ 87 h 6564"/>
                            <a:gd name="connsiteX5" fmla="*/ 12679 w 13157"/>
                            <a:gd name="connsiteY5" fmla="*/ 3993 h 6564"/>
                            <a:gd name="connsiteX6" fmla="*/ 12774 w 13157"/>
                            <a:gd name="connsiteY6" fmla="*/ 5993 h 6564"/>
                            <a:gd name="connsiteX7" fmla="*/ 11726 w 13157"/>
                            <a:gd name="connsiteY7" fmla="*/ 6564 h 656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</a:cxnLst>
                          <a:rect l="l" t="t" r="r" b="b"/>
                          <a:pathLst>
                            <a:path w="13157" h="6564">
                              <a:moveTo>
                                <a:pt x="11726" y="6564"/>
                              </a:moveTo>
                              <a:cubicBezTo>
                                <a:pt x="11345" y="6564"/>
                                <a:pt x="11059" y="6469"/>
                                <a:pt x="10774" y="6183"/>
                              </a:cubicBezTo>
                              <a:cubicBezTo>
                                <a:pt x="10774" y="6183"/>
                                <a:pt x="6202" y="2278"/>
                                <a:pt x="1630" y="2945"/>
                              </a:cubicBezTo>
                              <a:cubicBezTo>
                                <a:pt x="868" y="3040"/>
                                <a:pt x="106" y="2468"/>
                                <a:pt x="10" y="1706"/>
                              </a:cubicBezTo>
                              <a:cubicBezTo>
                                <a:pt x="-85" y="945"/>
                                <a:pt x="487" y="183"/>
                                <a:pt x="1249" y="87"/>
                              </a:cubicBezTo>
                              <a:cubicBezTo>
                                <a:pt x="7154" y="-675"/>
                                <a:pt x="12488" y="3802"/>
                                <a:pt x="12679" y="3993"/>
                              </a:cubicBezTo>
                              <a:cubicBezTo>
                                <a:pt x="13250" y="4564"/>
                                <a:pt x="13345" y="5421"/>
                                <a:pt x="12774" y="5993"/>
                              </a:cubicBezTo>
                              <a:cubicBezTo>
                                <a:pt x="12488" y="6469"/>
                                <a:pt x="12107" y="6564"/>
                                <a:pt x="11726" y="6564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151919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2231" name="任意多边形: 形状 12230"/>
                        <p:cNvSpPr/>
                        <p:nvPr/>
                      </p:nvSpPr>
                      <p:spPr>
                        <a:xfrm>
                          <a:off x="4670666" y="3943586"/>
                          <a:ext cx="13811" cy="9954"/>
                        </a:xfrm>
                        <a:custGeom>
                          <a:avLst/>
                          <a:gdLst>
                            <a:gd name="connsiteX0" fmla="*/ 1441 w 13811"/>
                            <a:gd name="connsiteY0" fmla="*/ 9955 h 9954"/>
                            <a:gd name="connsiteX1" fmla="*/ 583 w 13811"/>
                            <a:gd name="connsiteY1" fmla="*/ 9669 h 9954"/>
                            <a:gd name="connsiteX2" fmla="*/ 298 w 13811"/>
                            <a:gd name="connsiteY2" fmla="*/ 7669 h 9954"/>
                            <a:gd name="connsiteX3" fmla="*/ 11918 w 13811"/>
                            <a:gd name="connsiteY3" fmla="*/ 49 h 9954"/>
                            <a:gd name="connsiteX4" fmla="*/ 13728 w 13811"/>
                            <a:gd name="connsiteY4" fmla="*/ 1001 h 9954"/>
                            <a:gd name="connsiteX5" fmla="*/ 12775 w 13811"/>
                            <a:gd name="connsiteY5" fmla="*/ 2811 h 9954"/>
                            <a:gd name="connsiteX6" fmla="*/ 2584 w 13811"/>
                            <a:gd name="connsiteY6" fmla="*/ 9478 h 9954"/>
                            <a:gd name="connsiteX7" fmla="*/ 1441 w 13811"/>
                            <a:gd name="connsiteY7" fmla="*/ 9955 h 995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</a:cxnLst>
                          <a:rect l="l" t="t" r="r" b="b"/>
                          <a:pathLst>
                            <a:path w="13811" h="9954">
                              <a:moveTo>
                                <a:pt x="1441" y="9955"/>
                              </a:moveTo>
                              <a:cubicBezTo>
                                <a:pt x="1155" y="9955"/>
                                <a:pt x="869" y="9859"/>
                                <a:pt x="583" y="9669"/>
                              </a:cubicBezTo>
                              <a:cubicBezTo>
                                <a:pt x="-83" y="9193"/>
                                <a:pt x="-179" y="8240"/>
                                <a:pt x="298" y="7669"/>
                              </a:cubicBezTo>
                              <a:cubicBezTo>
                                <a:pt x="4298" y="2430"/>
                                <a:pt x="11632" y="144"/>
                                <a:pt x="11918" y="49"/>
                              </a:cubicBezTo>
                              <a:cubicBezTo>
                                <a:pt x="12680" y="-142"/>
                                <a:pt x="13442" y="239"/>
                                <a:pt x="13728" y="1001"/>
                              </a:cubicBezTo>
                              <a:cubicBezTo>
                                <a:pt x="14014" y="1763"/>
                                <a:pt x="13537" y="2525"/>
                                <a:pt x="12775" y="2811"/>
                              </a:cubicBezTo>
                              <a:cubicBezTo>
                                <a:pt x="12680" y="2811"/>
                                <a:pt x="6013" y="5002"/>
                                <a:pt x="2584" y="9478"/>
                              </a:cubicBezTo>
                              <a:cubicBezTo>
                                <a:pt x="2393" y="9764"/>
                                <a:pt x="1917" y="9955"/>
                                <a:pt x="1441" y="995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151919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2232" name="任意多边形: 形状 12231"/>
                        <p:cNvSpPr/>
                        <p:nvPr/>
                      </p:nvSpPr>
                      <p:spPr>
                        <a:xfrm>
                          <a:off x="4688966" y="3960681"/>
                          <a:ext cx="11956" cy="13148"/>
                        </a:xfrm>
                        <a:custGeom>
                          <a:avLst/>
                          <a:gdLst>
                            <a:gd name="connsiteX0" fmla="*/ 4000 w 11956"/>
                            <a:gd name="connsiteY0" fmla="*/ 13148 h 13148"/>
                            <a:gd name="connsiteX1" fmla="*/ 1333 w 11956"/>
                            <a:gd name="connsiteY1" fmla="*/ 13053 h 13148"/>
                            <a:gd name="connsiteX2" fmla="*/ 0 w 11956"/>
                            <a:gd name="connsiteY2" fmla="*/ 11529 h 13148"/>
                            <a:gd name="connsiteX3" fmla="*/ 1524 w 11956"/>
                            <a:gd name="connsiteY3" fmla="*/ 10195 h 13148"/>
                            <a:gd name="connsiteX4" fmla="*/ 9144 w 11956"/>
                            <a:gd name="connsiteY4" fmla="*/ 9243 h 13148"/>
                            <a:gd name="connsiteX5" fmla="*/ 2191 w 11956"/>
                            <a:gd name="connsiteY5" fmla="*/ 2671 h 13148"/>
                            <a:gd name="connsiteX6" fmla="*/ 1715 w 11956"/>
                            <a:gd name="connsiteY6" fmla="*/ 670 h 13148"/>
                            <a:gd name="connsiteX7" fmla="*/ 3715 w 11956"/>
                            <a:gd name="connsiteY7" fmla="*/ 194 h 13148"/>
                            <a:gd name="connsiteX8" fmla="*/ 11906 w 11956"/>
                            <a:gd name="connsiteY8" fmla="*/ 9719 h 13148"/>
                            <a:gd name="connsiteX9" fmla="*/ 4000 w 11956"/>
                            <a:gd name="connsiteY9" fmla="*/ 13148 h 13148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</a:cxnLst>
                          <a:rect l="l" t="t" r="r" b="b"/>
                          <a:pathLst>
                            <a:path w="11956" h="13148">
                              <a:moveTo>
                                <a:pt x="4000" y="13148"/>
                              </a:moveTo>
                              <a:cubicBezTo>
                                <a:pt x="2858" y="13148"/>
                                <a:pt x="1905" y="13053"/>
                                <a:pt x="1333" y="13053"/>
                              </a:cubicBezTo>
                              <a:cubicBezTo>
                                <a:pt x="571" y="12958"/>
                                <a:pt x="0" y="12291"/>
                                <a:pt x="0" y="11529"/>
                              </a:cubicBezTo>
                              <a:cubicBezTo>
                                <a:pt x="95" y="10767"/>
                                <a:pt x="762" y="10100"/>
                                <a:pt x="1524" y="10195"/>
                              </a:cubicBezTo>
                              <a:cubicBezTo>
                                <a:pt x="5715" y="10576"/>
                                <a:pt x="8954" y="9910"/>
                                <a:pt x="9144" y="9243"/>
                              </a:cubicBezTo>
                              <a:cubicBezTo>
                                <a:pt x="9334" y="8195"/>
                                <a:pt x="6001" y="5052"/>
                                <a:pt x="2191" y="2671"/>
                              </a:cubicBezTo>
                              <a:cubicBezTo>
                                <a:pt x="1524" y="2290"/>
                                <a:pt x="1333" y="1337"/>
                                <a:pt x="1715" y="670"/>
                              </a:cubicBezTo>
                              <a:cubicBezTo>
                                <a:pt x="2191" y="4"/>
                                <a:pt x="3048" y="-187"/>
                                <a:pt x="3715" y="194"/>
                              </a:cubicBezTo>
                              <a:cubicBezTo>
                                <a:pt x="6382" y="1909"/>
                                <a:pt x="12573" y="6195"/>
                                <a:pt x="11906" y="9719"/>
                              </a:cubicBezTo>
                              <a:cubicBezTo>
                                <a:pt x="11525" y="12577"/>
                                <a:pt x="7144" y="13148"/>
                                <a:pt x="4000" y="13148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151919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2233" name="任意多边形: 形状 12232"/>
                        <p:cNvSpPr/>
                        <p:nvPr/>
                      </p:nvSpPr>
                      <p:spPr>
                        <a:xfrm>
                          <a:off x="4677524" y="3981818"/>
                          <a:ext cx="28643" cy="9060"/>
                        </a:xfrm>
                        <a:custGeom>
                          <a:avLst/>
                          <a:gdLst>
                            <a:gd name="connsiteX0" fmla="*/ 18681 w 28643"/>
                            <a:gd name="connsiteY0" fmla="*/ 9061 h 9060"/>
                            <a:gd name="connsiteX1" fmla="*/ 583 w 28643"/>
                            <a:gd name="connsiteY1" fmla="*/ 2584 h 9060"/>
                            <a:gd name="connsiteX2" fmla="*/ 298 w 28643"/>
                            <a:gd name="connsiteY2" fmla="*/ 583 h 9060"/>
                            <a:gd name="connsiteX3" fmla="*/ 2298 w 28643"/>
                            <a:gd name="connsiteY3" fmla="*/ 298 h 9060"/>
                            <a:gd name="connsiteX4" fmla="*/ 26587 w 28643"/>
                            <a:gd name="connsiteY4" fmla="*/ 4679 h 9060"/>
                            <a:gd name="connsiteX5" fmla="*/ 28492 w 28643"/>
                            <a:gd name="connsiteY5" fmla="*/ 5346 h 9060"/>
                            <a:gd name="connsiteX6" fmla="*/ 27825 w 28643"/>
                            <a:gd name="connsiteY6" fmla="*/ 7251 h 9060"/>
                            <a:gd name="connsiteX7" fmla="*/ 18681 w 28643"/>
                            <a:gd name="connsiteY7" fmla="*/ 9061 h 906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</a:cxnLst>
                          <a:rect l="l" t="t" r="r" b="b"/>
                          <a:pathLst>
                            <a:path w="28643" h="9060">
                              <a:moveTo>
                                <a:pt x="18681" y="9061"/>
                              </a:moveTo>
                              <a:cubicBezTo>
                                <a:pt x="13823" y="9061"/>
                                <a:pt x="7441" y="7727"/>
                                <a:pt x="583" y="2584"/>
                              </a:cubicBezTo>
                              <a:cubicBezTo>
                                <a:pt x="-83" y="2107"/>
                                <a:pt x="-179" y="1155"/>
                                <a:pt x="298" y="583"/>
                              </a:cubicBezTo>
                              <a:cubicBezTo>
                                <a:pt x="774" y="-83"/>
                                <a:pt x="1631" y="-179"/>
                                <a:pt x="2298" y="298"/>
                              </a:cubicBezTo>
                              <a:cubicBezTo>
                                <a:pt x="15157" y="9918"/>
                                <a:pt x="26396" y="4774"/>
                                <a:pt x="26587" y="4679"/>
                              </a:cubicBezTo>
                              <a:cubicBezTo>
                                <a:pt x="27349" y="4298"/>
                                <a:pt x="28206" y="4679"/>
                                <a:pt x="28492" y="5346"/>
                              </a:cubicBezTo>
                              <a:cubicBezTo>
                                <a:pt x="28873" y="6108"/>
                                <a:pt x="28492" y="6965"/>
                                <a:pt x="27825" y="7251"/>
                              </a:cubicBezTo>
                              <a:cubicBezTo>
                                <a:pt x="27539" y="7441"/>
                                <a:pt x="24015" y="9061"/>
                                <a:pt x="18681" y="9061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151919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2234" name="任意多边形: 形状 12233"/>
                        <p:cNvSpPr/>
                        <p:nvPr/>
                      </p:nvSpPr>
                      <p:spPr>
                        <a:xfrm>
                          <a:off x="4675525" y="3979216"/>
                          <a:ext cx="8720" cy="8805"/>
                        </a:xfrm>
                        <a:custGeom>
                          <a:avLst/>
                          <a:gdLst>
                            <a:gd name="connsiteX0" fmla="*/ 1439 w 8720"/>
                            <a:gd name="connsiteY0" fmla="*/ 8805 h 8805"/>
                            <a:gd name="connsiteX1" fmla="*/ 1249 w 8720"/>
                            <a:gd name="connsiteY1" fmla="*/ 8805 h 8805"/>
                            <a:gd name="connsiteX2" fmla="*/ 10 w 8720"/>
                            <a:gd name="connsiteY2" fmla="*/ 7186 h 8805"/>
                            <a:gd name="connsiteX3" fmla="*/ 6964 w 8720"/>
                            <a:gd name="connsiteY3" fmla="*/ 42 h 8805"/>
                            <a:gd name="connsiteX4" fmla="*/ 8678 w 8720"/>
                            <a:gd name="connsiteY4" fmla="*/ 1090 h 8805"/>
                            <a:gd name="connsiteX5" fmla="*/ 7630 w 8720"/>
                            <a:gd name="connsiteY5" fmla="*/ 2804 h 8805"/>
                            <a:gd name="connsiteX6" fmla="*/ 2868 w 8720"/>
                            <a:gd name="connsiteY6" fmla="*/ 7472 h 8805"/>
                            <a:gd name="connsiteX7" fmla="*/ 1439 w 8720"/>
                            <a:gd name="connsiteY7" fmla="*/ 8805 h 880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</a:cxnLst>
                          <a:rect l="l" t="t" r="r" b="b"/>
                          <a:pathLst>
                            <a:path w="8720" h="8805">
                              <a:moveTo>
                                <a:pt x="1439" y="8805"/>
                              </a:moveTo>
                              <a:cubicBezTo>
                                <a:pt x="1344" y="8805"/>
                                <a:pt x="1344" y="8805"/>
                                <a:pt x="1249" y="8805"/>
                              </a:cubicBezTo>
                              <a:cubicBezTo>
                                <a:pt x="487" y="8710"/>
                                <a:pt x="-85" y="8043"/>
                                <a:pt x="10" y="7186"/>
                              </a:cubicBezTo>
                              <a:cubicBezTo>
                                <a:pt x="582" y="1661"/>
                                <a:pt x="6678" y="137"/>
                                <a:pt x="6964" y="42"/>
                              </a:cubicBezTo>
                              <a:cubicBezTo>
                                <a:pt x="7726" y="-149"/>
                                <a:pt x="8488" y="328"/>
                                <a:pt x="8678" y="1090"/>
                              </a:cubicBezTo>
                              <a:cubicBezTo>
                                <a:pt x="8869" y="1852"/>
                                <a:pt x="8392" y="2614"/>
                                <a:pt x="7630" y="2804"/>
                              </a:cubicBezTo>
                              <a:cubicBezTo>
                                <a:pt x="7630" y="2804"/>
                                <a:pt x="3249" y="3947"/>
                                <a:pt x="2868" y="7472"/>
                              </a:cubicBezTo>
                              <a:cubicBezTo>
                                <a:pt x="2773" y="8234"/>
                                <a:pt x="2201" y="8805"/>
                                <a:pt x="1439" y="880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151919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2235" name="任意多边形: 形状 12234"/>
                        <p:cNvSpPr/>
                        <p:nvPr/>
                      </p:nvSpPr>
                      <p:spPr>
                        <a:xfrm>
                          <a:off x="4624402" y="3955508"/>
                          <a:ext cx="18568" cy="16797"/>
                        </a:xfrm>
                        <a:custGeom>
                          <a:avLst/>
                          <a:gdLst>
                            <a:gd name="connsiteX0" fmla="*/ 10176 w 18568"/>
                            <a:gd name="connsiteY0" fmla="*/ 16797 h 16797"/>
                            <a:gd name="connsiteX1" fmla="*/ 8842 w 18568"/>
                            <a:gd name="connsiteY1" fmla="*/ 15845 h 16797"/>
                            <a:gd name="connsiteX2" fmla="*/ 556 w 18568"/>
                            <a:gd name="connsiteY2" fmla="*/ 2605 h 16797"/>
                            <a:gd name="connsiteX3" fmla="*/ 270 w 18568"/>
                            <a:gd name="connsiteY3" fmla="*/ 700 h 16797"/>
                            <a:gd name="connsiteX4" fmla="*/ 2080 w 18568"/>
                            <a:gd name="connsiteY4" fmla="*/ 129 h 16797"/>
                            <a:gd name="connsiteX5" fmla="*/ 16939 w 18568"/>
                            <a:gd name="connsiteY5" fmla="*/ 605 h 16797"/>
                            <a:gd name="connsiteX6" fmla="*/ 18558 w 18568"/>
                            <a:gd name="connsiteY6" fmla="*/ 1938 h 16797"/>
                            <a:gd name="connsiteX7" fmla="*/ 17224 w 18568"/>
                            <a:gd name="connsiteY7" fmla="*/ 3558 h 16797"/>
                            <a:gd name="connsiteX8" fmla="*/ 5604 w 18568"/>
                            <a:gd name="connsiteY8" fmla="*/ 3843 h 16797"/>
                            <a:gd name="connsiteX9" fmla="*/ 11605 w 18568"/>
                            <a:gd name="connsiteY9" fmla="*/ 14892 h 16797"/>
                            <a:gd name="connsiteX10" fmla="*/ 10747 w 18568"/>
                            <a:gd name="connsiteY10" fmla="*/ 16797 h 16797"/>
                            <a:gd name="connsiteX11" fmla="*/ 10176 w 18568"/>
                            <a:gd name="connsiteY11" fmla="*/ 16797 h 16797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</a:cxnLst>
                          <a:rect l="l" t="t" r="r" b="b"/>
                          <a:pathLst>
                            <a:path w="18568" h="16797">
                              <a:moveTo>
                                <a:pt x="10176" y="16797"/>
                              </a:moveTo>
                              <a:cubicBezTo>
                                <a:pt x="9604" y="16797"/>
                                <a:pt x="9033" y="16416"/>
                                <a:pt x="8842" y="15845"/>
                              </a:cubicBezTo>
                              <a:cubicBezTo>
                                <a:pt x="8842" y="15750"/>
                                <a:pt x="4937" y="6034"/>
                                <a:pt x="556" y="2605"/>
                              </a:cubicBezTo>
                              <a:cubicBezTo>
                                <a:pt x="-16" y="2129"/>
                                <a:pt x="-206" y="1367"/>
                                <a:pt x="270" y="700"/>
                              </a:cubicBezTo>
                              <a:cubicBezTo>
                                <a:pt x="651" y="33"/>
                                <a:pt x="1413" y="-157"/>
                                <a:pt x="2080" y="129"/>
                              </a:cubicBezTo>
                              <a:cubicBezTo>
                                <a:pt x="4937" y="1462"/>
                                <a:pt x="13795" y="891"/>
                                <a:pt x="16939" y="605"/>
                              </a:cubicBezTo>
                              <a:cubicBezTo>
                                <a:pt x="17796" y="510"/>
                                <a:pt x="18463" y="1081"/>
                                <a:pt x="18558" y="1938"/>
                              </a:cubicBezTo>
                              <a:cubicBezTo>
                                <a:pt x="18653" y="2700"/>
                                <a:pt x="18082" y="3462"/>
                                <a:pt x="17224" y="3558"/>
                              </a:cubicBezTo>
                              <a:cubicBezTo>
                                <a:pt x="16367" y="3653"/>
                                <a:pt x="10366" y="4224"/>
                                <a:pt x="5604" y="3843"/>
                              </a:cubicBezTo>
                              <a:cubicBezTo>
                                <a:pt x="9033" y="8415"/>
                                <a:pt x="11414" y="14607"/>
                                <a:pt x="11605" y="14892"/>
                              </a:cubicBezTo>
                              <a:cubicBezTo>
                                <a:pt x="11890" y="15654"/>
                                <a:pt x="11510" y="16512"/>
                                <a:pt x="10747" y="16797"/>
                              </a:cubicBezTo>
                              <a:cubicBezTo>
                                <a:pt x="10462" y="16797"/>
                                <a:pt x="10366" y="16797"/>
                                <a:pt x="10176" y="16797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151919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</p:grpSp>
                <p:sp>
                  <p:nvSpPr>
                    <p:cNvPr id="12236" name="任意多边形: 形状 12235"/>
                    <p:cNvSpPr/>
                    <p:nvPr/>
                  </p:nvSpPr>
                  <p:spPr>
                    <a:xfrm>
                      <a:off x="4659915" y="3919994"/>
                      <a:ext cx="64560" cy="91935"/>
                    </a:xfrm>
                    <a:custGeom>
                      <a:avLst/>
                      <a:gdLst>
                        <a:gd name="connsiteX0" fmla="*/ 8477 w 64560"/>
                        <a:gd name="connsiteY0" fmla="*/ 91935 h 91935"/>
                        <a:gd name="connsiteX1" fmla="*/ 1333 w 64560"/>
                        <a:gd name="connsiteY1" fmla="*/ 91650 h 91935"/>
                        <a:gd name="connsiteX2" fmla="*/ 0 w 64560"/>
                        <a:gd name="connsiteY2" fmla="*/ 90126 h 91935"/>
                        <a:gd name="connsiteX3" fmla="*/ 1524 w 64560"/>
                        <a:gd name="connsiteY3" fmla="*/ 88792 h 91935"/>
                        <a:gd name="connsiteX4" fmla="*/ 49721 w 64560"/>
                        <a:gd name="connsiteY4" fmla="*/ 75933 h 91935"/>
                        <a:gd name="connsiteX5" fmla="*/ 61722 w 64560"/>
                        <a:gd name="connsiteY5" fmla="*/ 50406 h 91935"/>
                        <a:gd name="connsiteX6" fmla="*/ 44196 w 64560"/>
                        <a:gd name="connsiteY6" fmla="*/ 2496 h 91935"/>
                        <a:gd name="connsiteX7" fmla="*/ 44006 w 64560"/>
                        <a:gd name="connsiteY7" fmla="*/ 496 h 91935"/>
                        <a:gd name="connsiteX8" fmla="*/ 46006 w 64560"/>
                        <a:gd name="connsiteY8" fmla="*/ 305 h 91935"/>
                        <a:gd name="connsiteX9" fmla="*/ 64484 w 64560"/>
                        <a:gd name="connsiteY9" fmla="*/ 50597 h 91935"/>
                        <a:gd name="connsiteX10" fmla="*/ 51530 w 64560"/>
                        <a:gd name="connsiteY10" fmla="*/ 78219 h 91935"/>
                        <a:gd name="connsiteX11" fmla="*/ 8477 w 64560"/>
                        <a:gd name="connsiteY11" fmla="*/ 91935 h 9193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</a:cxnLst>
                      <a:rect l="l" t="t" r="r" b="b"/>
                      <a:pathLst>
                        <a:path w="64560" h="91935">
                          <a:moveTo>
                            <a:pt x="8477" y="91935"/>
                          </a:moveTo>
                          <a:cubicBezTo>
                            <a:pt x="6001" y="91935"/>
                            <a:pt x="3620" y="91840"/>
                            <a:pt x="1333" y="91650"/>
                          </a:cubicBezTo>
                          <a:cubicBezTo>
                            <a:pt x="571" y="91554"/>
                            <a:pt x="0" y="90888"/>
                            <a:pt x="0" y="90126"/>
                          </a:cubicBezTo>
                          <a:cubicBezTo>
                            <a:pt x="95" y="89364"/>
                            <a:pt x="762" y="88792"/>
                            <a:pt x="1524" y="88792"/>
                          </a:cubicBezTo>
                          <a:cubicBezTo>
                            <a:pt x="16192" y="90126"/>
                            <a:pt x="36481" y="87459"/>
                            <a:pt x="49721" y="75933"/>
                          </a:cubicBezTo>
                          <a:cubicBezTo>
                            <a:pt x="57245" y="69361"/>
                            <a:pt x="61246" y="60789"/>
                            <a:pt x="61722" y="50406"/>
                          </a:cubicBezTo>
                          <a:cubicBezTo>
                            <a:pt x="63056" y="19069"/>
                            <a:pt x="44387" y="2591"/>
                            <a:pt x="44196" y="2496"/>
                          </a:cubicBezTo>
                          <a:cubicBezTo>
                            <a:pt x="43625" y="2019"/>
                            <a:pt x="43529" y="1067"/>
                            <a:pt x="44006" y="496"/>
                          </a:cubicBezTo>
                          <a:cubicBezTo>
                            <a:pt x="44577" y="-76"/>
                            <a:pt x="45434" y="-171"/>
                            <a:pt x="46006" y="305"/>
                          </a:cubicBezTo>
                          <a:cubicBezTo>
                            <a:pt x="46863" y="972"/>
                            <a:pt x="65913" y="17831"/>
                            <a:pt x="64484" y="50597"/>
                          </a:cubicBezTo>
                          <a:cubicBezTo>
                            <a:pt x="64008" y="61741"/>
                            <a:pt x="59627" y="71076"/>
                            <a:pt x="51530" y="78219"/>
                          </a:cubicBezTo>
                          <a:cubicBezTo>
                            <a:pt x="39815" y="88316"/>
                            <a:pt x="22765" y="91935"/>
                            <a:pt x="8477" y="91935"/>
                          </a:cubicBezTo>
                          <a:close/>
                        </a:path>
                      </a:pathLst>
                    </a:custGeom>
                    <a:solidFill>
                      <a:srgbClr val="1519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237" name="任意多边形: 形状 12236"/>
                    <p:cNvSpPr/>
                    <p:nvPr/>
                  </p:nvSpPr>
                  <p:spPr>
                    <a:xfrm>
                      <a:off x="4680288" y="4008013"/>
                      <a:ext cx="14784" cy="134884"/>
                    </a:xfrm>
                    <a:custGeom>
                      <a:avLst/>
                      <a:gdLst>
                        <a:gd name="connsiteX0" fmla="*/ 13345 w 14784"/>
                        <a:gd name="connsiteY0" fmla="*/ 134884 h 134884"/>
                        <a:gd name="connsiteX1" fmla="*/ 11917 w 14784"/>
                        <a:gd name="connsiteY1" fmla="*/ 133551 h 134884"/>
                        <a:gd name="connsiteX2" fmla="*/ 10 w 14784"/>
                        <a:gd name="connsiteY2" fmla="*/ 1534 h 134884"/>
                        <a:gd name="connsiteX3" fmla="*/ 1344 w 14784"/>
                        <a:gd name="connsiteY3" fmla="*/ 10 h 134884"/>
                        <a:gd name="connsiteX4" fmla="*/ 2868 w 14784"/>
                        <a:gd name="connsiteY4" fmla="*/ 1344 h 134884"/>
                        <a:gd name="connsiteX5" fmla="*/ 14774 w 14784"/>
                        <a:gd name="connsiteY5" fmla="*/ 133360 h 134884"/>
                        <a:gd name="connsiteX6" fmla="*/ 13441 w 14784"/>
                        <a:gd name="connsiteY6" fmla="*/ 134884 h 134884"/>
                        <a:gd name="connsiteX7" fmla="*/ 13345 w 14784"/>
                        <a:gd name="connsiteY7" fmla="*/ 134884 h 13488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4784" h="134884">
                          <a:moveTo>
                            <a:pt x="13345" y="134884"/>
                          </a:moveTo>
                          <a:cubicBezTo>
                            <a:pt x="12583" y="134884"/>
                            <a:pt x="12012" y="134313"/>
                            <a:pt x="11917" y="133551"/>
                          </a:cubicBezTo>
                          <a:lnTo>
                            <a:pt x="10" y="1534"/>
                          </a:lnTo>
                          <a:cubicBezTo>
                            <a:pt x="-85" y="772"/>
                            <a:pt x="487" y="10"/>
                            <a:pt x="1344" y="10"/>
                          </a:cubicBezTo>
                          <a:cubicBezTo>
                            <a:pt x="2106" y="-85"/>
                            <a:pt x="2868" y="487"/>
                            <a:pt x="2868" y="1344"/>
                          </a:cubicBezTo>
                          <a:lnTo>
                            <a:pt x="14774" y="133360"/>
                          </a:lnTo>
                          <a:cubicBezTo>
                            <a:pt x="14869" y="134122"/>
                            <a:pt x="14298" y="134884"/>
                            <a:pt x="13441" y="134884"/>
                          </a:cubicBezTo>
                          <a:cubicBezTo>
                            <a:pt x="13441" y="134789"/>
                            <a:pt x="13345" y="134884"/>
                            <a:pt x="13345" y="134884"/>
                          </a:cubicBezTo>
                          <a:close/>
                        </a:path>
                      </a:pathLst>
                    </a:custGeom>
                    <a:solidFill>
                      <a:srgbClr val="1519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238" name="任意多边形: 形状 12237"/>
                    <p:cNvSpPr/>
                    <p:nvPr/>
                  </p:nvSpPr>
                  <p:spPr>
                    <a:xfrm>
                      <a:off x="4591030" y="4148975"/>
                      <a:ext cx="139158" cy="20307"/>
                    </a:xfrm>
                    <a:custGeom>
                      <a:avLst/>
                      <a:gdLst>
                        <a:gd name="connsiteX0" fmla="*/ 65361 w 139158"/>
                        <a:gd name="connsiteY0" fmla="*/ 20307 h 20307"/>
                        <a:gd name="connsiteX1" fmla="*/ 495 w 139158"/>
                        <a:gd name="connsiteY1" fmla="*/ 2496 h 20307"/>
                        <a:gd name="connsiteX2" fmla="*/ 305 w 139158"/>
                        <a:gd name="connsiteY2" fmla="*/ 495 h 20307"/>
                        <a:gd name="connsiteX3" fmla="*/ 2305 w 139158"/>
                        <a:gd name="connsiteY3" fmla="*/ 305 h 20307"/>
                        <a:gd name="connsiteX4" fmla="*/ 67075 w 139158"/>
                        <a:gd name="connsiteY4" fmla="*/ 17355 h 20307"/>
                        <a:gd name="connsiteX5" fmla="*/ 136893 w 139158"/>
                        <a:gd name="connsiteY5" fmla="*/ 495 h 20307"/>
                        <a:gd name="connsiteX6" fmla="*/ 138894 w 139158"/>
                        <a:gd name="connsiteY6" fmla="*/ 876 h 20307"/>
                        <a:gd name="connsiteX7" fmla="*/ 138513 w 139158"/>
                        <a:gd name="connsiteY7" fmla="*/ 2877 h 20307"/>
                        <a:gd name="connsiteX8" fmla="*/ 67170 w 139158"/>
                        <a:gd name="connsiteY8" fmla="*/ 20212 h 20307"/>
                        <a:gd name="connsiteX9" fmla="*/ 65361 w 139158"/>
                        <a:gd name="connsiteY9" fmla="*/ 20307 h 2030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139158" h="20307">
                          <a:moveTo>
                            <a:pt x="65361" y="20307"/>
                          </a:moveTo>
                          <a:cubicBezTo>
                            <a:pt x="21736" y="20307"/>
                            <a:pt x="1353" y="3258"/>
                            <a:pt x="495" y="2496"/>
                          </a:cubicBezTo>
                          <a:cubicBezTo>
                            <a:pt x="-76" y="2019"/>
                            <a:pt x="-171" y="1067"/>
                            <a:pt x="305" y="495"/>
                          </a:cubicBezTo>
                          <a:cubicBezTo>
                            <a:pt x="781" y="-76"/>
                            <a:pt x="1734" y="-171"/>
                            <a:pt x="2305" y="305"/>
                          </a:cubicBezTo>
                          <a:cubicBezTo>
                            <a:pt x="2496" y="495"/>
                            <a:pt x="23260" y="17831"/>
                            <a:pt x="67075" y="17355"/>
                          </a:cubicBezTo>
                          <a:cubicBezTo>
                            <a:pt x="110985" y="16878"/>
                            <a:pt x="136608" y="591"/>
                            <a:pt x="136893" y="495"/>
                          </a:cubicBezTo>
                          <a:cubicBezTo>
                            <a:pt x="137560" y="114"/>
                            <a:pt x="138417" y="210"/>
                            <a:pt x="138894" y="876"/>
                          </a:cubicBezTo>
                          <a:cubicBezTo>
                            <a:pt x="139370" y="1543"/>
                            <a:pt x="139179" y="2400"/>
                            <a:pt x="138513" y="2877"/>
                          </a:cubicBezTo>
                          <a:cubicBezTo>
                            <a:pt x="138227" y="3067"/>
                            <a:pt x="111938" y="19736"/>
                            <a:pt x="67170" y="20212"/>
                          </a:cubicBezTo>
                          <a:cubicBezTo>
                            <a:pt x="66599" y="20307"/>
                            <a:pt x="65932" y="20307"/>
                            <a:pt x="65361" y="20307"/>
                          </a:cubicBezTo>
                          <a:close/>
                        </a:path>
                      </a:pathLst>
                    </a:custGeom>
                    <a:solidFill>
                      <a:srgbClr val="1519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239" name="任意多边形: 形状 12238"/>
                    <p:cNvSpPr/>
                    <p:nvPr/>
                  </p:nvSpPr>
                  <p:spPr>
                    <a:xfrm>
                      <a:off x="4574557" y="4100571"/>
                      <a:ext cx="348285" cy="226064"/>
                    </a:xfrm>
                    <a:custGeom>
                      <a:avLst/>
                      <a:gdLst>
                        <a:gd name="connsiteX0" fmla="*/ 124219 w 348285"/>
                        <a:gd name="connsiteY0" fmla="*/ 226064 h 226064"/>
                        <a:gd name="connsiteX1" fmla="*/ 109 w 348285"/>
                        <a:gd name="connsiteY1" fmla="*/ 139958 h 226064"/>
                        <a:gd name="connsiteX2" fmla="*/ 871 w 348285"/>
                        <a:gd name="connsiteY2" fmla="*/ 138053 h 226064"/>
                        <a:gd name="connsiteX3" fmla="*/ 2776 w 348285"/>
                        <a:gd name="connsiteY3" fmla="*/ 138815 h 226064"/>
                        <a:gd name="connsiteX4" fmla="*/ 165082 w 348285"/>
                        <a:gd name="connsiteY4" fmla="*/ 217206 h 226064"/>
                        <a:gd name="connsiteX5" fmla="*/ 345009 w 348285"/>
                        <a:gd name="connsiteY5" fmla="*/ 86713 h 226064"/>
                        <a:gd name="connsiteX6" fmla="*/ 248521 w 348285"/>
                        <a:gd name="connsiteY6" fmla="*/ 3941 h 226064"/>
                        <a:gd name="connsiteX7" fmla="*/ 166130 w 348285"/>
                        <a:gd name="connsiteY7" fmla="*/ 120908 h 226064"/>
                        <a:gd name="connsiteX8" fmla="*/ 49924 w 348285"/>
                        <a:gd name="connsiteY8" fmla="*/ 97857 h 226064"/>
                        <a:gd name="connsiteX9" fmla="*/ 50115 w 348285"/>
                        <a:gd name="connsiteY9" fmla="*/ 95857 h 226064"/>
                        <a:gd name="connsiteX10" fmla="*/ 52115 w 348285"/>
                        <a:gd name="connsiteY10" fmla="*/ 96048 h 226064"/>
                        <a:gd name="connsiteX11" fmla="*/ 164510 w 348285"/>
                        <a:gd name="connsiteY11" fmla="*/ 118432 h 226064"/>
                        <a:gd name="connsiteX12" fmla="*/ 246425 w 348285"/>
                        <a:gd name="connsiteY12" fmla="*/ 988 h 226064"/>
                        <a:gd name="connsiteX13" fmla="*/ 247378 w 348285"/>
                        <a:gd name="connsiteY13" fmla="*/ 36 h 226064"/>
                        <a:gd name="connsiteX14" fmla="*/ 248711 w 348285"/>
                        <a:gd name="connsiteY14" fmla="*/ 321 h 226064"/>
                        <a:gd name="connsiteX15" fmla="*/ 347771 w 348285"/>
                        <a:gd name="connsiteY15" fmla="*/ 85285 h 226064"/>
                        <a:gd name="connsiteX16" fmla="*/ 348057 w 348285"/>
                        <a:gd name="connsiteY16" fmla="*/ 87190 h 226064"/>
                        <a:gd name="connsiteX17" fmla="*/ 165844 w 348285"/>
                        <a:gd name="connsiteY17" fmla="*/ 219968 h 226064"/>
                        <a:gd name="connsiteX18" fmla="*/ 124219 w 348285"/>
                        <a:gd name="connsiteY18" fmla="*/ 226064 h 22606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</a:cxnLst>
                      <a:rect l="l" t="t" r="r" b="b"/>
                      <a:pathLst>
                        <a:path w="348285" h="226064">
                          <a:moveTo>
                            <a:pt x="124219" y="226064"/>
                          </a:moveTo>
                          <a:cubicBezTo>
                            <a:pt x="37256" y="226064"/>
                            <a:pt x="585" y="140911"/>
                            <a:pt x="109" y="139958"/>
                          </a:cubicBezTo>
                          <a:cubicBezTo>
                            <a:pt x="-177" y="139196"/>
                            <a:pt x="109" y="138339"/>
                            <a:pt x="871" y="138053"/>
                          </a:cubicBezTo>
                          <a:cubicBezTo>
                            <a:pt x="1633" y="137767"/>
                            <a:pt x="2490" y="138053"/>
                            <a:pt x="2776" y="138815"/>
                          </a:cubicBezTo>
                          <a:cubicBezTo>
                            <a:pt x="3252" y="139958"/>
                            <a:pt x="50496" y="249495"/>
                            <a:pt x="165082" y="217206"/>
                          </a:cubicBezTo>
                          <a:cubicBezTo>
                            <a:pt x="273952" y="186535"/>
                            <a:pt x="337675" y="97381"/>
                            <a:pt x="345009" y="86713"/>
                          </a:cubicBezTo>
                          <a:lnTo>
                            <a:pt x="248521" y="3941"/>
                          </a:lnTo>
                          <a:cubicBezTo>
                            <a:pt x="243853" y="16895"/>
                            <a:pt x="216040" y="89095"/>
                            <a:pt x="166130" y="120908"/>
                          </a:cubicBezTo>
                          <a:cubicBezTo>
                            <a:pt x="102407" y="161580"/>
                            <a:pt x="50496" y="98524"/>
                            <a:pt x="49924" y="97857"/>
                          </a:cubicBezTo>
                          <a:cubicBezTo>
                            <a:pt x="49448" y="97191"/>
                            <a:pt x="49543" y="96333"/>
                            <a:pt x="50115" y="95857"/>
                          </a:cubicBezTo>
                          <a:cubicBezTo>
                            <a:pt x="50782" y="95381"/>
                            <a:pt x="51639" y="95476"/>
                            <a:pt x="52115" y="96048"/>
                          </a:cubicBezTo>
                          <a:cubicBezTo>
                            <a:pt x="52591" y="96715"/>
                            <a:pt x="102979" y="157770"/>
                            <a:pt x="164510" y="118432"/>
                          </a:cubicBezTo>
                          <a:cubicBezTo>
                            <a:pt x="218231" y="84141"/>
                            <a:pt x="246139" y="1750"/>
                            <a:pt x="246425" y="988"/>
                          </a:cubicBezTo>
                          <a:cubicBezTo>
                            <a:pt x="246616" y="512"/>
                            <a:pt x="246901" y="226"/>
                            <a:pt x="247378" y="36"/>
                          </a:cubicBezTo>
                          <a:cubicBezTo>
                            <a:pt x="247854" y="-60"/>
                            <a:pt x="248330" y="36"/>
                            <a:pt x="248711" y="321"/>
                          </a:cubicBezTo>
                          <a:lnTo>
                            <a:pt x="347771" y="85285"/>
                          </a:lnTo>
                          <a:cubicBezTo>
                            <a:pt x="348343" y="85761"/>
                            <a:pt x="348438" y="86523"/>
                            <a:pt x="348057" y="87190"/>
                          </a:cubicBezTo>
                          <a:cubicBezTo>
                            <a:pt x="347390" y="88142"/>
                            <a:pt x="282144" y="187202"/>
                            <a:pt x="165844" y="219968"/>
                          </a:cubicBezTo>
                          <a:cubicBezTo>
                            <a:pt x="150889" y="224254"/>
                            <a:pt x="136983" y="226064"/>
                            <a:pt x="124219" y="226064"/>
                          </a:cubicBezTo>
                          <a:close/>
                        </a:path>
                      </a:pathLst>
                    </a:custGeom>
                    <a:solidFill>
                      <a:srgbClr val="1519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240" name="任意多边形: 形状 12239"/>
                    <p:cNvSpPr/>
                    <p:nvPr/>
                  </p:nvSpPr>
                  <p:spPr>
                    <a:xfrm>
                      <a:off x="4841827" y="4058742"/>
                      <a:ext cx="95848" cy="67963"/>
                    </a:xfrm>
                    <a:custGeom>
                      <a:avLst/>
                      <a:gdLst>
                        <a:gd name="connsiteX0" fmla="*/ 67071 w 95848"/>
                        <a:gd name="connsiteY0" fmla="*/ 67963 h 67963"/>
                        <a:gd name="connsiteX1" fmla="*/ 66023 w 95848"/>
                        <a:gd name="connsiteY1" fmla="*/ 67582 h 67963"/>
                        <a:gd name="connsiteX2" fmla="*/ 65928 w 95848"/>
                        <a:gd name="connsiteY2" fmla="*/ 65582 h 67963"/>
                        <a:gd name="connsiteX3" fmla="*/ 82978 w 95848"/>
                        <a:gd name="connsiteY3" fmla="*/ 35197 h 67963"/>
                        <a:gd name="connsiteX4" fmla="*/ 80501 w 95848"/>
                        <a:gd name="connsiteY4" fmla="*/ 30434 h 67963"/>
                        <a:gd name="connsiteX5" fmla="*/ 71167 w 95848"/>
                        <a:gd name="connsiteY5" fmla="*/ 28053 h 67963"/>
                        <a:gd name="connsiteX6" fmla="*/ 48497 w 95848"/>
                        <a:gd name="connsiteY6" fmla="*/ 47770 h 67963"/>
                        <a:gd name="connsiteX7" fmla="*/ 46307 w 95848"/>
                        <a:gd name="connsiteY7" fmla="*/ 51199 h 67963"/>
                        <a:gd name="connsiteX8" fmla="*/ 44306 w 95848"/>
                        <a:gd name="connsiteY8" fmla="*/ 51580 h 67963"/>
                        <a:gd name="connsiteX9" fmla="*/ 43830 w 95848"/>
                        <a:gd name="connsiteY9" fmla="*/ 49675 h 67963"/>
                        <a:gd name="connsiteX10" fmla="*/ 46021 w 95848"/>
                        <a:gd name="connsiteY10" fmla="*/ 46246 h 67963"/>
                        <a:gd name="connsiteX11" fmla="*/ 57927 w 95848"/>
                        <a:gd name="connsiteY11" fmla="*/ 10242 h 67963"/>
                        <a:gd name="connsiteX12" fmla="*/ 52974 w 95848"/>
                        <a:gd name="connsiteY12" fmla="*/ 3574 h 67963"/>
                        <a:gd name="connsiteX13" fmla="*/ 47450 w 95848"/>
                        <a:gd name="connsiteY13" fmla="*/ 3193 h 67963"/>
                        <a:gd name="connsiteX14" fmla="*/ 2682 w 95848"/>
                        <a:gd name="connsiteY14" fmla="*/ 62153 h 67963"/>
                        <a:gd name="connsiteX15" fmla="*/ 777 w 95848"/>
                        <a:gd name="connsiteY15" fmla="*/ 62820 h 67963"/>
                        <a:gd name="connsiteX16" fmla="*/ 110 w 95848"/>
                        <a:gd name="connsiteY16" fmla="*/ 60914 h 67963"/>
                        <a:gd name="connsiteX17" fmla="*/ 46592 w 95848"/>
                        <a:gd name="connsiteY17" fmla="*/ 526 h 67963"/>
                        <a:gd name="connsiteX18" fmla="*/ 54403 w 95848"/>
                        <a:gd name="connsiteY18" fmla="*/ 1097 h 67963"/>
                        <a:gd name="connsiteX19" fmla="*/ 60689 w 95848"/>
                        <a:gd name="connsiteY19" fmla="*/ 9575 h 67963"/>
                        <a:gd name="connsiteX20" fmla="*/ 55641 w 95848"/>
                        <a:gd name="connsiteY20" fmla="*/ 34340 h 67963"/>
                        <a:gd name="connsiteX21" fmla="*/ 70595 w 95848"/>
                        <a:gd name="connsiteY21" fmla="*/ 25196 h 67963"/>
                        <a:gd name="connsiteX22" fmla="*/ 82216 w 95848"/>
                        <a:gd name="connsiteY22" fmla="*/ 28149 h 67963"/>
                        <a:gd name="connsiteX23" fmla="*/ 85740 w 95848"/>
                        <a:gd name="connsiteY23" fmla="*/ 35006 h 67963"/>
                        <a:gd name="connsiteX24" fmla="*/ 75548 w 95848"/>
                        <a:gd name="connsiteY24" fmla="*/ 58247 h 67963"/>
                        <a:gd name="connsiteX25" fmla="*/ 95265 w 95848"/>
                        <a:gd name="connsiteY25" fmla="*/ 57390 h 67963"/>
                        <a:gd name="connsiteX26" fmla="*/ 95551 w 95848"/>
                        <a:gd name="connsiteY26" fmla="*/ 59391 h 67963"/>
                        <a:gd name="connsiteX27" fmla="*/ 93551 w 95848"/>
                        <a:gd name="connsiteY27" fmla="*/ 59676 h 67963"/>
                        <a:gd name="connsiteX28" fmla="*/ 67928 w 95848"/>
                        <a:gd name="connsiteY28" fmla="*/ 67582 h 67963"/>
                        <a:gd name="connsiteX29" fmla="*/ 67071 w 95848"/>
                        <a:gd name="connsiteY29" fmla="*/ 67963 h 6796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</a:cxnLst>
                      <a:rect l="l" t="t" r="r" b="b"/>
                      <a:pathLst>
                        <a:path w="95848" h="67963">
                          <a:moveTo>
                            <a:pt x="67071" y="67963"/>
                          </a:moveTo>
                          <a:cubicBezTo>
                            <a:pt x="66690" y="67963"/>
                            <a:pt x="66309" y="67868"/>
                            <a:pt x="66023" y="67582"/>
                          </a:cubicBezTo>
                          <a:cubicBezTo>
                            <a:pt x="65452" y="67010"/>
                            <a:pt x="65452" y="66153"/>
                            <a:pt x="65928" y="65582"/>
                          </a:cubicBezTo>
                          <a:cubicBezTo>
                            <a:pt x="66119" y="65391"/>
                            <a:pt x="83835" y="46246"/>
                            <a:pt x="82978" y="35197"/>
                          </a:cubicBezTo>
                          <a:cubicBezTo>
                            <a:pt x="82787" y="33101"/>
                            <a:pt x="82025" y="31577"/>
                            <a:pt x="80501" y="30434"/>
                          </a:cubicBezTo>
                          <a:cubicBezTo>
                            <a:pt x="77644" y="28149"/>
                            <a:pt x="74596" y="27387"/>
                            <a:pt x="71167" y="28053"/>
                          </a:cubicBezTo>
                          <a:cubicBezTo>
                            <a:pt x="61737" y="29768"/>
                            <a:pt x="52498" y="41864"/>
                            <a:pt x="48497" y="47770"/>
                          </a:cubicBezTo>
                          <a:cubicBezTo>
                            <a:pt x="47259" y="49770"/>
                            <a:pt x="46402" y="51009"/>
                            <a:pt x="46307" y="51199"/>
                          </a:cubicBezTo>
                          <a:cubicBezTo>
                            <a:pt x="45830" y="51866"/>
                            <a:pt x="44973" y="52056"/>
                            <a:pt x="44306" y="51580"/>
                          </a:cubicBezTo>
                          <a:cubicBezTo>
                            <a:pt x="43640" y="51199"/>
                            <a:pt x="43449" y="50342"/>
                            <a:pt x="43830" y="49675"/>
                          </a:cubicBezTo>
                          <a:cubicBezTo>
                            <a:pt x="43925" y="49485"/>
                            <a:pt x="44687" y="48151"/>
                            <a:pt x="46021" y="46246"/>
                          </a:cubicBezTo>
                          <a:cubicBezTo>
                            <a:pt x="50593" y="38912"/>
                            <a:pt x="60499" y="21005"/>
                            <a:pt x="57927" y="10242"/>
                          </a:cubicBezTo>
                          <a:cubicBezTo>
                            <a:pt x="57260" y="7193"/>
                            <a:pt x="55641" y="5098"/>
                            <a:pt x="52974" y="3574"/>
                          </a:cubicBezTo>
                          <a:cubicBezTo>
                            <a:pt x="51355" y="2717"/>
                            <a:pt x="49545" y="2526"/>
                            <a:pt x="47450" y="3193"/>
                          </a:cubicBezTo>
                          <a:cubicBezTo>
                            <a:pt x="29828" y="8622"/>
                            <a:pt x="2968" y="61581"/>
                            <a:pt x="2682" y="62153"/>
                          </a:cubicBezTo>
                          <a:cubicBezTo>
                            <a:pt x="2301" y="62820"/>
                            <a:pt x="1444" y="63201"/>
                            <a:pt x="777" y="62820"/>
                          </a:cubicBezTo>
                          <a:cubicBezTo>
                            <a:pt x="110" y="62439"/>
                            <a:pt x="-175" y="61581"/>
                            <a:pt x="110" y="60914"/>
                          </a:cubicBezTo>
                          <a:cubicBezTo>
                            <a:pt x="1253" y="58724"/>
                            <a:pt x="27828" y="6241"/>
                            <a:pt x="46592" y="526"/>
                          </a:cubicBezTo>
                          <a:cubicBezTo>
                            <a:pt x="49450" y="-331"/>
                            <a:pt x="52117" y="-141"/>
                            <a:pt x="54403" y="1097"/>
                          </a:cubicBezTo>
                          <a:cubicBezTo>
                            <a:pt x="57737" y="2907"/>
                            <a:pt x="59832" y="5765"/>
                            <a:pt x="60689" y="9575"/>
                          </a:cubicBezTo>
                          <a:cubicBezTo>
                            <a:pt x="62404" y="16718"/>
                            <a:pt x="59356" y="26243"/>
                            <a:pt x="55641" y="34340"/>
                          </a:cubicBezTo>
                          <a:cubicBezTo>
                            <a:pt x="60023" y="30054"/>
                            <a:pt x="65166" y="26243"/>
                            <a:pt x="70595" y="25196"/>
                          </a:cubicBezTo>
                          <a:cubicBezTo>
                            <a:pt x="74786" y="24434"/>
                            <a:pt x="78692" y="25386"/>
                            <a:pt x="82216" y="28149"/>
                          </a:cubicBezTo>
                          <a:cubicBezTo>
                            <a:pt x="84311" y="29863"/>
                            <a:pt x="85550" y="32149"/>
                            <a:pt x="85740" y="35006"/>
                          </a:cubicBezTo>
                          <a:cubicBezTo>
                            <a:pt x="86216" y="42055"/>
                            <a:pt x="80597" y="51389"/>
                            <a:pt x="75548" y="58247"/>
                          </a:cubicBezTo>
                          <a:cubicBezTo>
                            <a:pt x="81454" y="54914"/>
                            <a:pt x="88979" y="52628"/>
                            <a:pt x="95265" y="57390"/>
                          </a:cubicBezTo>
                          <a:cubicBezTo>
                            <a:pt x="95932" y="57867"/>
                            <a:pt x="96027" y="58819"/>
                            <a:pt x="95551" y="59391"/>
                          </a:cubicBezTo>
                          <a:cubicBezTo>
                            <a:pt x="95075" y="60057"/>
                            <a:pt x="94122" y="60152"/>
                            <a:pt x="93551" y="59676"/>
                          </a:cubicBezTo>
                          <a:cubicBezTo>
                            <a:pt x="83645" y="52151"/>
                            <a:pt x="68119" y="67392"/>
                            <a:pt x="67928" y="67582"/>
                          </a:cubicBezTo>
                          <a:cubicBezTo>
                            <a:pt x="67833" y="67772"/>
                            <a:pt x="67452" y="67963"/>
                            <a:pt x="67071" y="67963"/>
                          </a:cubicBezTo>
                          <a:close/>
                        </a:path>
                      </a:pathLst>
                    </a:custGeom>
                    <a:solidFill>
                      <a:srgbClr val="1519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2241" name="图形 12092"/>
                  <p:cNvGrpSpPr/>
                  <p:nvPr/>
                </p:nvGrpSpPr>
                <p:grpSpPr>
                  <a:xfrm>
                    <a:off x="5139674" y="4143740"/>
                    <a:ext cx="265478" cy="791828"/>
                    <a:chOff x="5139674" y="4143740"/>
                    <a:chExt cx="265478" cy="791828"/>
                  </a:xfrm>
                  <a:solidFill>
                    <a:srgbClr val="151919"/>
                  </a:solidFill>
                </p:grpSpPr>
                <p:grpSp>
                  <p:nvGrpSpPr>
                    <p:cNvPr id="12242" name="图形 12092"/>
                    <p:cNvGrpSpPr/>
                    <p:nvPr/>
                  </p:nvGrpSpPr>
                  <p:grpSpPr>
                    <a:xfrm>
                      <a:off x="5215127" y="4898802"/>
                      <a:ext cx="121729" cy="36766"/>
                      <a:chOff x="5215127" y="4898802"/>
                      <a:chExt cx="121729" cy="36766"/>
                    </a:xfrm>
                    <a:solidFill>
                      <a:srgbClr val="151919"/>
                    </a:solidFill>
                  </p:grpSpPr>
                  <p:sp>
                    <p:nvSpPr>
                      <p:cNvPr id="12243" name="任意多边形: 形状 12242"/>
                      <p:cNvSpPr/>
                      <p:nvPr/>
                    </p:nvSpPr>
                    <p:spPr>
                      <a:xfrm>
                        <a:off x="5215127" y="4898802"/>
                        <a:ext cx="26479" cy="36766"/>
                      </a:xfrm>
                      <a:custGeom>
                        <a:avLst/>
                        <a:gdLst>
                          <a:gd name="connsiteX0" fmla="*/ 26479 w 26479"/>
                          <a:gd name="connsiteY0" fmla="*/ 18383 h 36766"/>
                          <a:gd name="connsiteX1" fmla="*/ 13240 w 26479"/>
                          <a:gd name="connsiteY1" fmla="*/ 36767 h 36766"/>
                          <a:gd name="connsiteX2" fmla="*/ 0 w 26479"/>
                          <a:gd name="connsiteY2" fmla="*/ 18383 h 36766"/>
                          <a:gd name="connsiteX3" fmla="*/ 13240 w 26479"/>
                          <a:gd name="connsiteY3" fmla="*/ 0 h 36766"/>
                          <a:gd name="connsiteX4" fmla="*/ 26479 w 26479"/>
                          <a:gd name="connsiteY4" fmla="*/ 18383 h 3676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479" h="36766">
                            <a:moveTo>
                              <a:pt x="26479" y="18383"/>
                            </a:moveTo>
                            <a:cubicBezTo>
                              <a:pt x="26479" y="28575"/>
                              <a:pt x="20574" y="36767"/>
                              <a:pt x="13240" y="36767"/>
                            </a:cubicBezTo>
                            <a:cubicBezTo>
                              <a:pt x="5905" y="36767"/>
                              <a:pt x="0" y="28480"/>
                              <a:pt x="0" y="18383"/>
                            </a:cubicBezTo>
                            <a:cubicBezTo>
                              <a:pt x="0" y="8287"/>
                              <a:pt x="5905" y="0"/>
                              <a:pt x="13240" y="0"/>
                            </a:cubicBezTo>
                            <a:cubicBezTo>
                              <a:pt x="20479" y="0"/>
                              <a:pt x="26479" y="8192"/>
                              <a:pt x="26479" y="18383"/>
                            </a:cubicBezTo>
                            <a:close/>
                          </a:path>
                        </a:pathLst>
                      </a:custGeom>
                      <a:solidFill>
                        <a:srgbClr val="15191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244" name="任意多边形: 形状 12243"/>
                      <p:cNvSpPr/>
                      <p:nvPr/>
                    </p:nvSpPr>
                    <p:spPr>
                      <a:xfrm>
                        <a:off x="5310377" y="4898802"/>
                        <a:ext cx="26479" cy="36766"/>
                      </a:xfrm>
                      <a:custGeom>
                        <a:avLst/>
                        <a:gdLst>
                          <a:gd name="connsiteX0" fmla="*/ 26479 w 26479"/>
                          <a:gd name="connsiteY0" fmla="*/ 18383 h 36766"/>
                          <a:gd name="connsiteX1" fmla="*/ 13240 w 26479"/>
                          <a:gd name="connsiteY1" fmla="*/ 36767 h 36766"/>
                          <a:gd name="connsiteX2" fmla="*/ 0 w 26479"/>
                          <a:gd name="connsiteY2" fmla="*/ 18383 h 36766"/>
                          <a:gd name="connsiteX3" fmla="*/ 13240 w 26479"/>
                          <a:gd name="connsiteY3" fmla="*/ 0 h 36766"/>
                          <a:gd name="connsiteX4" fmla="*/ 26479 w 26479"/>
                          <a:gd name="connsiteY4" fmla="*/ 18383 h 3676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479" h="36766">
                            <a:moveTo>
                              <a:pt x="26479" y="18383"/>
                            </a:moveTo>
                            <a:cubicBezTo>
                              <a:pt x="26479" y="28575"/>
                              <a:pt x="20574" y="36767"/>
                              <a:pt x="13240" y="36767"/>
                            </a:cubicBezTo>
                            <a:cubicBezTo>
                              <a:pt x="5905" y="36767"/>
                              <a:pt x="0" y="28480"/>
                              <a:pt x="0" y="18383"/>
                            </a:cubicBezTo>
                            <a:cubicBezTo>
                              <a:pt x="0" y="8287"/>
                              <a:pt x="5905" y="0"/>
                              <a:pt x="13240" y="0"/>
                            </a:cubicBezTo>
                            <a:cubicBezTo>
                              <a:pt x="20574" y="0"/>
                              <a:pt x="26479" y="8192"/>
                              <a:pt x="26479" y="18383"/>
                            </a:cubicBezTo>
                            <a:close/>
                          </a:path>
                        </a:pathLst>
                      </a:custGeom>
                      <a:solidFill>
                        <a:srgbClr val="15191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12245" name="任意多边形: 形状 12244"/>
                    <p:cNvSpPr/>
                    <p:nvPr/>
                  </p:nvSpPr>
                  <p:spPr>
                    <a:xfrm>
                      <a:off x="5225454" y="4815744"/>
                      <a:ext cx="101266" cy="96017"/>
                    </a:xfrm>
                    <a:custGeom>
                      <a:avLst/>
                      <a:gdLst>
                        <a:gd name="connsiteX0" fmla="*/ 2913 w 101266"/>
                        <a:gd name="connsiteY0" fmla="*/ 96012 h 96017"/>
                        <a:gd name="connsiteX1" fmla="*/ 55 w 101266"/>
                        <a:gd name="connsiteY1" fmla="*/ 93250 h 96017"/>
                        <a:gd name="connsiteX2" fmla="*/ 22249 w 101266"/>
                        <a:gd name="connsiteY2" fmla="*/ 12002 h 96017"/>
                        <a:gd name="connsiteX3" fmla="*/ 50633 w 101266"/>
                        <a:gd name="connsiteY3" fmla="*/ 0 h 96017"/>
                        <a:gd name="connsiteX4" fmla="*/ 79018 w 101266"/>
                        <a:gd name="connsiteY4" fmla="*/ 12002 h 96017"/>
                        <a:gd name="connsiteX5" fmla="*/ 101211 w 101266"/>
                        <a:gd name="connsiteY5" fmla="*/ 93250 h 96017"/>
                        <a:gd name="connsiteX6" fmla="*/ 98258 w 101266"/>
                        <a:gd name="connsiteY6" fmla="*/ 96012 h 96017"/>
                        <a:gd name="connsiteX7" fmla="*/ 95496 w 101266"/>
                        <a:gd name="connsiteY7" fmla="*/ 93059 h 96017"/>
                        <a:gd name="connsiteX8" fmla="*/ 74922 w 101266"/>
                        <a:gd name="connsiteY8" fmla="*/ 16097 h 96017"/>
                        <a:gd name="connsiteX9" fmla="*/ 50728 w 101266"/>
                        <a:gd name="connsiteY9" fmla="*/ 5810 h 96017"/>
                        <a:gd name="connsiteX10" fmla="*/ 26535 w 101266"/>
                        <a:gd name="connsiteY10" fmla="*/ 16097 h 96017"/>
                        <a:gd name="connsiteX11" fmla="*/ 5961 w 101266"/>
                        <a:gd name="connsiteY11" fmla="*/ 93059 h 96017"/>
                        <a:gd name="connsiteX12" fmla="*/ 3199 w 101266"/>
                        <a:gd name="connsiteY12" fmla="*/ 96012 h 96017"/>
                        <a:gd name="connsiteX13" fmla="*/ 2913 w 101266"/>
                        <a:gd name="connsiteY13" fmla="*/ 96012 h 9601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101266" h="96017">
                          <a:moveTo>
                            <a:pt x="2913" y="96012"/>
                          </a:moveTo>
                          <a:cubicBezTo>
                            <a:pt x="1389" y="96012"/>
                            <a:pt x="55" y="94774"/>
                            <a:pt x="55" y="93250"/>
                          </a:cubicBezTo>
                          <a:cubicBezTo>
                            <a:pt x="-40" y="90964"/>
                            <a:pt x="-1659" y="36767"/>
                            <a:pt x="22249" y="12002"/>
                          </a:cubicBezTo>
                          <a:cubicBezTo>
                            <a:pt x="29964" y="4001"/>
                            <a:pt x="39489" y="0"/>
                            <a:pt x="50633" y="0"/>
                          </a:cubicBezTo>
                          <a:cubicBezTo>
                            <a:pt x="61777" y="0"/>
                            <a:pt x="71302" y="4096"/>
                            <a:pt x="79018" y="12002"/>
                          </a:cubicBezTo>
                          <a:cubicBezTo>
                            <a:pt x="102925" y="36767"/>
                            <a:pt x="101306" y="90869"/>
                            <a:pt x="101211" y="93250"/>
                          </a:cubicBezTo>
                          <a:cubicBezTo>
                            <a:pt x="101116" y="94869"/>
                            <a:pt x="99687" y="96107"/>
                            <a:pt x="98258" y="96012"/>
                          </a:cubicBezTo>
                          <a:cubicBezTo>
                            <a:pt x="96639" y="95917"/>
                            <a:pt x="95401" y="94583"/>
                            <a:pt x="95496" y="93059"/>
                          </a:cubicBezTo>
                          <a:cubicBezTo>
                            <a:pt x="95496" y="92488"/>
                            <a:pt x="97115" y="39053"/>
                            <a:pt x="74922" y="16097"/>
                          </a:cubicBezTo>
                          <a:cubicBezTo>
                            <a:pt x="68350" y="9239"/>
                            <a:pt x="60158" y="5810"/>
                            <a:pt x="50728" y="5810"/>
                          </a:cubicBezTo>
                          <a:cubicBezTo>
                            <a:pt x="41203" y="5810"/>
                            <a:pt x="33107" y="9239"/>
                            <a:pt x="26535" y="16097"/>
                          </a:cubicBezTo>
                          <a:cubicBezTo>
                            <a:pt x="4342" y="39053"/>
                            <a:pt x="5961" y="92583"/>
                            <a:pt x="5961" y="93059"/>
                          </a:cubicBezTo>
                          <a:cubicBezTo>
                            <a:pt x="6056" y="94679"/>
                            <a:pt x="4818" y="96012"/>
                            <a:pt x="3199" y="96012"/>
                          </a:cubicBezTo>
                          <a:cubicBezTo>
                            <a:pt x="2913" y="96012"/>
                            <a:pt x="2913" y="96012"/>
                            <a:pt x="2913" y="96012"/>
                          </a:cubicBezTo>
                          <a:close/>
                        </a:path>
                      </a:pathLst>
                    </a:custGeom>
                    <a:solidFill>
                      <a:srgbClr val="1519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12246" name="图形 12092"/>
                    <p:cNvGrpSpPr/>
                    <p:nvPr/>
                  </p:nvGrpSpPr>
                  <p:grpSpPr>
                    <a:xfrm>
                      <a:off x="5139674" y="4143740"/>
                      <a:ext cx="265478" cy="676385"/>
                      <a:chOff x="5139674" y="4143740"/>
                      <a:chExt cx="265478" cy="676385"/>
                    </a:xfrm>
                    <a:solidFill>
                      <a:srgbClr val="151919"/>
                    </a:solidFill>
                  </p:grpSpPr>
                  <p:grpSp>
                    <p:nvGrpSpPr>
                      <p:cNvPr id="12247" name="图形 12092"/>
                      <p:cNvGrpSpPr/>
                      <p:nvPr/>
                    </p:nvGrpSpPr>
                    <p:grpSpPr>
                      <a:xfrm>
                        <a:off x="5141101" y="4145079"/>
                        <a:ext cx="262715" cy="348338"/>
                        <a:chOff x="5141101" y="4145079"/>
                        <a:chExt cx="262715" cy="348338"/>
                      </a:xfrm>
                      <a:solidFill>
                        <a:srgbClr val="151919"/>
                      </a:solidFill>
                    </p:grpSpPr>
                    <p:sp>
                      <p:nvSpPr>
                        <p:cNvPr id="12248" name="任意多边形: 形状 12247"/>
                        <p:cNvSpPr/>
                        <p:nvPr/>
                      </p:nvSpPr>
                      <p:spPr>
                        <a:xfrm>
                          <a:off x="5148262" y="4472844"/>
                          <a:ext cx="255555" cy="20574"/>
                        </a:xfrm>
                        <a:custGeom>
                          <a:avLst/>
                          <a:gdLst>
                            <a:gd name="connsiteX0" fmla="*/ 255556 w 255555"/>
                            <a:gd name="connsiteY0" fmla="*/ 10096 h 20574"/>
                            <a:gd name="connsiteX1" fmla="*/ 255556 w 255555"/>
                            <a:gd name="connsiteY1" fmla="*/ 10478 h 20574"/>
                            <a:gd name="connsiteX2" fmla="*/ 245459 w 255555"/>
                            <a:gd name="connsiteY2" fmla="*/ 20574 h 20574"/>
                            <a:gd name="connsiteX3" fmla="*/ 136398 w 255555"/>
                            <a:gd name="connsiteY3" fmla="*/ 20574 h 20574"/>
                            <a:gd name="connsiteX4" fmla="*/ 119158 w 255555"/>
                            <a:gd name="connsiteY4" fmla="*/ 20574 h 20574"/>
                            <a:gd name="connsiteX5" fmla="*/ 10096 w 255555"/>
                            <a:gd name="connsiteY5" fmla="*/ 20574 h 20574"/>
                            <a:gd name="connsiteX6" fmla="*/ 0 w 255555"/>
                            <a:gd name="connsiteY6" fmla="*/ 10478 h 20574"/>
                            <a:gd name="connsiteX7" fmla="*/ 0 w 255555"/>
                            <a:gd name="connsiteY7" fmla="*/ 10096 h 20574"/>
                            <a:gd name="connsiteX8" fmla="*/ 10096 w 255555"/>
                            <a:gd name="connsiteY8" fmla="*/ 0 h 20574"/>
                            <a:gd name="connsiteX9" fmla="*/ 18479 w 255555"/>
                            <a:gd name="connsiteY9" fmla="*/ 0 h 20574"/>
                            <a:gd name="connsiteX10" fmla="*/ 29337 w 255555"/>
                            <a:gd name="connsiteY10" fmla="*/ 0 h 20574"/>
                            <a:gd name="connsiteX11" fmla="*/ 245459 w 255555"/>
                            <a:gd name="connsiteY11" fmla="*/ 0 h 20574"/>
                            <a:gd name="connsiteX12" fmla="*/ 255556 w 255555"/>
                            <a:gd name="connsiteY12" fmla="*/ 10096 h 2057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</a:cxnLst>
                          <a:rect l="l" t="t" r="r" b="b"/>
                          <a:pathLst>
                            <a:path w="255555" h="20574">
                              <a:moveTo>
                                <a:pt x="255556" y="10096"/>
                              </a:moveTo>
                              <a:lnTo>
                                <a:pt x="255556" y="10478"/>
                              </a:lnTo>
                              <a:cubicBezTo>
                                <a:pt x="255556" y="16002"/>
                                <a:pt x="250984" y="20574"/>
                                <a:pt x="245459" y="20574"/>
                              </a:cubicBezTo>
                              <a:lnTo>
                                <a:pt x="136398" y="20574"/>
                              </a:lnTo>
                              <a:lnTo>
                                <a:pt x="119158" y="20574"/>
                              </a:lnTo>
                              <a:lnTo>
                                <a:pt x="10096" y="20574"/>
                              </a:lnTo>
                              <a:cubicBezTo>
                                <a:pt x="4572" y="20574"/>
                                <a:pt x="0" y="16002"/>
                                <a:pt x="0" y="10478"/>
                              </a:cubicBezTo>
                              <a:lnTo>
                                <a:pt x="0" y="10096"/>
                              </a:lnTo>
                              <a:cubicBezTo>
                                <a:pt x="0" y="4477"/>
                                <a:pt x="4572" y="0"/>
                                <a:pt x="10096" y="0"/>
                              </a:cubicBezTo>
                              <a:lnTo>
                                <a:pt x="18479" y="0"/>
                              </a:lnTo>
                              <a:lnTo>
                                <a:pt x="29337" y="0"/>
                              </a:lnTo>
                              <a:lnTo>
                                <a:pt x="245459" y="0"/>
                              </a:lnTo>
                              <a:cubicBezTo>
                                <a:pt x="250984" y="0"/>
                                <a:pt x="255556" y="4477"/>
                                <a:pt x="255556" y="10096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151919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2249" name="任意多边形: 形状 12248"/>
                        <p:cNvSpPr/>
                        <p:nvPr/>
                      </p:nvSpPr>
                      <p:spPr>
                        <a:xfrm>
                          <a:off x="5141101" y="4145079"/>
                          <a:ext cx="40796" cy="243296"/>
                        </a:xfrm>
                        <a:custGeom>
                          <a:avLst/>
                          <a:gdLst>
                            <a:gd name="connsiteX0" fmla="*/ 40783 w 40796"/>
                            <a:gd name="connsiteY0" fmla="*/ 228133 h 243296"/>
                            <a:gd name="connsiteX1" fmla="*/ 30211 w 40796"/>
                            <a:gd name="connsiteY1" fmla="*/ 242611 h 243296"/>
                            <a:gd name="connsiteX2" fmla="*/ 26972 w 40796"/>
                            <a:gd name="connsiteY2" fmla="*/ 243183 h 243296"/>
                            <a:gd name="connsiteX3" fmla="*/ 24210 w 40796"/>
                            <a:gd name="connsiteY3" fmla="*/ 243278 h 243296"/>
                            <a:gd name="connsiteX4" fmla="*/ 19352 w 40796"/>
                            <a:gd name="connsiteY4" fmla="*/ 242611 h 243296"/>
                            <a:gd name="connsiteX5" fmla="*/ 9161 w 40796"/>
                            <a:gd name="connsiteY5" fmla="*/ 229372 h 243296"/>
                            <a:gd name="connsiteX6" fmla="*/ 16 w 40796"/>
                            <a:gd name="connsiteY6" fmla="*/ 15154 h 243296"/>
                            <a:gd name="connsiteX7" fmla="*/ 13828 w 40796"/>
                            <a:gd name="connsiteY7" fmla="*/ 105 h 243296"/>
                            <a:gd name="connsiteX8" fmla="*/ 16590 w 40796"/>
                            <a:gd name="connsiteY8" fmla="*/ 10 h 243296"/>
                            <a:gd name="connsiteX9" fmla="*/ 31640 w 40796"/>
                            <a:gd name="connsiteY9" fmla="*/ 13821 h 243296"/>
                            <a:gd name="connsiteX10" fmla="*/ 40783 w 40796"/>
                            <a:gd name="connsiteY10" fmla="*/ 228133 h 24329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</a:cxnLst>
                          <a:rect l="l" t="t" r="r" b="b"/>
                          <a:pathLst>
                            <a:path w="40796" h="243296">
                              <a:moveTo>
                                <a:pt x="40783" y="228133"/>
                              </a:moveTo>
                              <a:cubicBezTo>
                                <a:pt x="41069" y="234991"/>
                                <a:pt x="36497" y="240897"/>
                                <a:pt x="30211" y="242611"/>
                              </a:cubicBezTo>
                              <a:cubicBezTo>
                                <a:pt x="29163" y="242897"/>
                                <a:pt x="28115" y="243088"/>
                                <a:pt x="26972" y="243183"/>
                              </a:cubicBezTo>
                              <a:lnTo>
                                <a:pt x="24210" y="243278"/>
                              </a:lnTo>
                              <a:cubicBezTo>
                                <a:pt x="22495" y="243373"/>
                                <a:pt x="20876" y="243088"/>
                                <a:pt x="19352" y="242611"/>
                              </a:cubicBezTo>
                              <a:cubicBezTo>
                                <a:pt x="13732" y="240802"/>
                                <a:pt x="9446" y="235658"/>
                                <a:pt x="9161" y="229372"/>
                              </a:cubicBezTo>
                              <a:lnTo>
                                <a:pt x="16" y="15154"/>
                              </a:lnTo>
                              <a:cubicBezTo>
                                <a:pt x="-364" y="7249"/>
                                <a:pt x="5922" y="486"/>
                                <a:pt x="13828" y="105"/>
                              </a:cubicBezTo>
                              <a:lnTo>
                                <a:pt x="16590" y="10"/>
                              </a:lnTo>
                              <a:cubicBezTo>
                                <a:pt x="24496" y="-276"/>
                                <a:pt x="31258" y="5915"/>
                                <a:pt x="31640" y="13821"/>
                              </a:cubicBezTo>
                              <a:lnTo>
                                <a:pt x="40783" y="228133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151919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  <p:grpSp>
                    <p:nvGrpSpPr>
                      <p:cNvPr id="12250" name="图形 12092"/>
                      <p:cNvGrpSpPr/>
                      <p:nvPr/>
                    </p:nvGrpSpPr>
                    <p:grpSpPr>
                      <a:xfrm>
                        <a:off x="5139674" y="4143740"/>
                        <a:ext cx="265478" cy="676385"/>
                        <a:chOff x="5139674" y="4143740"/>
                        <a:chExt cx="265478" cy="676385"/>
                      </a:xfrm>
                      <a:solidFill>
                        <a:srgbClr val="151919"/>
                      </a:solidFill>
                    </p:grpSpPr>
                    <p:sp>
                      <p:nvSpPr>
                        <p:cNvPr id="12251" name="任意多边形: 形状 12250"/>
                        <p:cNvSpPr/>
                        <p:nvPr/>
                      </p:nvSpPr>
                      <p:spPr>
                        <a:xfrm>
                          <a:off x="5146737" y="4471415"/>
                          <a:ext cx="258414" cy="23431"/>
                        </a:xfrm>
                        <a:custGeom>
                          <a:avLst/>
                          <a:gdLst>
                            <a:gd name="connsiteX0" fmla="*/ 246888 w 258414"/>
                            <a:gd name="connsiteY0" fmla="*/ 23431 h 23431"/>
                            <a:gd name="connsiteX1" fmla="*/ 137827 w 258414"/>
                            <a:gd name="connsiteY1" fmla="*/ 23431 h 23431"/>
                            <a:gd name="connsiteX2" fmla="*/ 136398 w 258414"/>
                            <a:gd name="connsiteY2" fmla="*/ 22003 h 23431"/>
                            <a:gd name="connsiteX3" fmla="*/ 137827 w 258414"/>
                            <a:gd name="connsiteY3" fmla="*/ 20574 h 23431"/>
                            <a:gd name="connsiteX4" fmla="*/ 246888 w 258414"/>
                            <a:gd name="connsiteY4" fmla="*/ 20574 h 23431"/>
                            <a:gd name="connsiteX5" fmla="*/ 255556 w 258414"/>
                            <a:gd name="connsiteY5" fmla="*/ 11906 h 23431"/>
                            <a:gd name="connsiteX6" fmla="*/ 255556 w 258414"/>
                            <a:gd name="connsiteY6" fmla="*/ 11525 h 23431"/>
                            <a:gd name="connsiteX7" fmla="*/ 246888 w 258414"/>
                            <a:gd name="connsiteY7" fmla="*/ 2857 h 23431"/>
                            <a:gd name="connsiteX8" fmla="*/ 11525 w 258414"/>
                            <a:gd name="connsiteY8" fmla="*/ 2857 h 23431"/>
                            <a:gd name="connsiteX9" fmla="*/ 2858 w 258414"/>
                            <a:gd name="connsiteY9" fmla="*/ 11525 h 23431"/>
                            <a:gd name="connsiteX10" fmla="*/ 2858 w 258414"/>
                            <a:gd name="connsiteY10" fmla="*/ 11906 h 23431"/>
                            <a:gd name="connsiteX11" fmla="*/ 11525 w 258414"/>
                            <a:gd name="connsiteY11" fmla="*/ 20574 h 23431"/>
                            <a:gd name="connsiteX12" fmla="*/ 120587 w 258414"/>
                            <a:gd name="connsiteY12" fmla="*/ 20574 h 23431"/>
                            <a:gd name="connsiteX13" fmla="*/ 122015 w 258414"/>
                            <a:gd name="connsiteY13" fmla="*/ 22003 h 23431"/>
                            <a:gd name="connsiteX14" fmla="*/ 120587 w 258414"/>
                            <a:gd name="connsiteY14" fmla="*/ 23431 h 23431"/>
                            <a:gd name="connsiteX15" fmla="*/ 11525 w 258414"/>
                            <a:gd name="connsiteY15" fmla="*/ 23431 h 23431"/>
                            <a:gd name="connsiteX16" fmla="*/ 0 w 258414"/>
                            <a:gd name="connsiteY16" fmla="*/ 11906 h 23431"/>
                            <a:gd name="connsiteX17" fmla="*/ 0 w 258414"/>
                            <a:gd name="connsiteY17" fmla="*/ 11525 h 23431"/>
                            <a:gd name="connsiteX18" fmla="*/ 11525 w 258414"/>
                            <a:gd name="connsiteY18" fmla="*/ 0 h 23431"/>
                            <a:gd name="connsiteX19" fmla="*/ 246888 w 258414"/>
                            <a:gd name="connsiteY19" fmla="*/ 0 h 23431"/>
                            <a:gd name="connsiteX20" fmla="*/ 258413 w 258414"/>
                            <a:gd name="connsiteY20" fmla="*/ 11525 h 23431"/>
                            <a:gd name="connsiteX21" fmla="*/ 258413 w 258414"/>
                            <a:gd name="connsiteY21" fmla="*/ 11906 h 23431"/>
                            <a:gd name="connsiteX22" fmla="*/ 246888 w 258414"/>
                            <a:gd name="connsiteY22" fmla="*/ 23431 h 2343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</a:cxnLst>
                          <a:rect l="l" t="t" r="r" b="b"/>
                          <a:pathLst>
                            <a:path w="258414" h="23431">
                              <a:moveTo>
                                <a:pt x="246888" y="23431"/>
                              </a:moveTo>
                              <a:lnTo>
                                <a:pt x="137827" y="23431"/>
                              </a:lnTo>
                              <a:cubicBezTo>
                                <a:pt x="137065" y="23431"/>
                                <a:pt x="136398" y="22765"/>
                                <a:pt x="136398" y="22003"/>
                              </a:cubicBezTo>
                              <a:cubicBezTo>
                                <a:pt x="136398" y="21241"/>
                                <a:pt x="137065" y="20574"/>
                                <a:pt x="137827" y="20574"/>
                              </a:cubicBezTo>
                              <a:lnTo>
                                <a:pt x="246888" y="20574"/>
                              </a:lnTo>
                              <a:cubicBezTo>
                                <a:pt x="251650" y="20574"/>
                                <a:pt x="255556" y="16669"/>
                                <a:pt x="255556" y="11906"/>
                              </a:cubicBezTo>
                              <a:lnTo>
                                <a:pt x="255556" y="11525"/>
                              </a:lnTo>
                              <a:cubicBezTo>
                                <a:pt x="255556" y="6763"/>
                                <a:pt x="251650" y="2857"/>
                                <a:pt x="246888" y="2857"/>
                              </a:cubicBezTo>
                              <a:lnTo>
                                <a:pt x="11525" y="2857"/>
                              </a:lnTo>
                              <a:cubicBezTo>
                                <a:pt x="6763" y="2857"/>
                                <a:pt x="2858" y="6763"/>
                                <a:pt x="2858" y="11525"/>
                              </a:cubicBezTo>
                              <a:lnTo>
                                <a:pt x="2858" y="11906"/>
                              </a:lnTo>
                              <a:cubicBezTo>
                                <a:pt x="2858" y="16669"/>
                                <a:pt x="6763" y="20574"/>
                                <a:pt x="11525" y="20574"/>
                              </a:cubicBezTo>
                              <a:lnTo>
                                <a:pt x="120587" y="20574"/>
                              </a:lnTo>
                              <a:cubicBezTo>
                                <a:pt x="121349" y="20574"/>
                                <a:pt x="122015" y="21241"/>
                                <a:pt x="122015" y="22003"/>
                              </a:cubicBezTo>
                              <a:cubicBezTo>
                                <a:pt x="122015" y="22765"/>
                                <a:pt x="121349" y="23431"/>
                                <a:pt x="120587" y="23431"/>
                              </a:cubicBezTo>
                              <a:lnTo>
                                <a:pt x="11525" y="23431"/>
                              </a:lnTo>
                              <a:cubicBezTo>
                                <a:pt x="5144" y="23431"/>
                                <a:pt x="0" y="18288"/>
                                <a:pt x="0" y="11906"/>
                              </a:cubicBezTo>
                              <a:lnTo>
                                <a:pt x="0" y="11525"/>
                              </a:lnTo>
                              <a:cubicBezTo>
                                <a:pt x="0" y="5144"/>
                                <a:pt x="5144" y="0"/>
                                <a:pt x="11525" y="0"/>
                              </a:cubicBezTo>
                              <a:lnTo>
                                <a:pt x="246888" y="0"/>
                              </a:lnTo>
                              <a:cubicBezTo>
                                <a:pt x="253270" y="0"/>
                                <a:pt x="258413" y="5144"/>
                                <a:pt x="258413" y="11525"/>
                              </a:cubicBezTo>
                              <a:lnTo>
                                <a:pt x="258413" y="11906"/>
                              </a:lnTo>
                              <a:cubicBezTo>
                                <a:pt x="258509" y="18193"/>
                                <a:pt x="253270" y="23431"/>
                                <a:pt x="246888" y="23431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151919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2252" name="任意多边形: 形状 12251"/>
                        <p:cNvSpPr/>
                        <p:nvPr/>
                      </p:nvSpPr>
                      <p:spPr>
                        <a:xfrm>
                          <a:off x="5265895" y="4491989"/>
                          <a:ext cx="20097" cy="328136"/>
                        </a:xfrm>
                        <a:custGeom>
                          <a:avLst/>
                          <a:gdLst>
                            <a:gd name="connsiteX0" fmla="*/ 18669 w 20097"/>
                            <a:gd name="connsiteY0" fmla="*/ 328136 h 328136"/>
                            <a:gd name="connsiteX1" fmla="*/ 1429 w 20097"/>
                            <a:gd name="connsiteY1" fmla="*/ 328136 h 328136"/>
                            <a:gd name="connsiteX2" fmla="*/ 0 w 20097"/>
                            <a:gd name="connsiteY2" fmla="*/ 326707 h 328136"/>
                            <a:gd name="connsiteX3" fmla="*/ 0 w 20097"/>
                            <a:gd name="connsiteY3" fmla="*/ 1429 h 328136"/>
                            <a:gd name="connsiteX4" fmla="*/ 1429 w 20097"/>
                            <a:gd name="connsiteY4" fmla="*/ 0 h 328136"/>
                            <a:gd name="connsiteX5" fmla="*/ 18669 w 20097"/>
                            <a:gd name="connsiteY5" fmla="*/ 0 h 328136"/>
                            <a:gd name="connsiteX6" fmla="*/ 20098 w 20097"/>
                            <a:gd name="connsiteY6" fmla="*/ 1429 h 328136"/>
                            <a:gd name="connsiteX7" fmla="*/ 20098 w 20097"/>
                            <a:gd name="connsiteY7" fmla="*/ 326707 h 328136"/>
                            <a:gd name="connsiteX8" fmla="*/ 18669 w 20097"/>
                            <a:gd name="connsiteY8" fmla="*/ 328136 h 328136"/>
                            <a:gd name="connsiteX9" fmla="*/ 2953 w 20097"/>
                            <a:gd name="connsiteY9" fmla="*/ 325183 h 328136"/>
                            <a:gd name="connsiteX10" fmla="*/ 17240 w 20097"/>
                            <a:gd name="connsiteY10" fmla="*/ 325183 h 328136"/>
                            <a:gd name="connsiteX11" fmla="*/ 17240 w 20097"/>
                            <a:gd name="connsiteY11" fmla="*/ 2857 h 328136"/>
                            <a:gd name="connsiteX12" fmla="*/ 2953 w 20097"/>
                            <a:gd name="connsiteY12" fmla="*/ 2857 h 328136"/>
                            <a:gd name="connsiteX13" fmla="*/ 2953 w 20097"/>
                            <a:gd name="connsiteY13" fmla="*/ 325183 h 32813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</a:cxnLst>
                          <a:rect l="l" t="t" r="r" b="b"/>
                          <a:pathLst>
                            <a:path w="20097" h="328136">
                              <a:moveTo>
                                <a:pt x="18669" y="328136"/>
                              </a:moveTo>
                              <a:lnTo>
                                <a:pt x="1429" y="328136"/>
                              </a:lnTo>
                              <a:cubicBezTo>
                                <a:pt x="667" y="328136"/>
                                <a:pt x="0" y="327470"/>
                                <a:pt x="0" y="326707"/>
                              </a:cubicBezTo>
                              <a:lnTo>
                                <a:pt x="0" y="1429"/>
                              </a:lnTo>
                              <a:cubicBezTo>
                                <a:pt x="0" y="667"/>
                                <a:pt x="667" y="0"/>
                                <a:pt x="1429" y="0"/>
                              </a:cubicBezTo>
                              <a:lnTo>
                                <a:pt x="18669" y="0"/>
                              </a:lnTo>
                              <a:cubicBezTo>
                                <a:pt x="19431" y="0"/>
                                <a:pt x="20098" y="667"/>
                                <a:pt x="20098" y="1429"/>
                              </a:cubicBezTo>
                              <a:lnTo>
                                <a:pt x="20098" y="326707"/>
                              </a:lnTo>
                              <a:cubicBezTo>
                                <a:pt x="20098" y="327470"/>
                                <a:pt x="19526" y="328136"/>
                                <a:pt x="18669" y="328136"/>
                              </a:cubicBezTo>
                              <a:close/>
                              <a:moveTo>
                                <a:pt x="2953" y="325183"/>
                              </a:moveTo>
                              <a:lnTo>
                                <a:pt x="17240" y="325183"/>
                              </a:lnTo>
                              <a:lnTo>
                                <a:pt x="17240" y="2857"/>
                              </a:lnTo>
                              <a:lnTo>
                                <a:pt x="2953" y="2857"/>
                              </a:lnTo>
                              <a:lnTo>
                                <a:pt x="2953" y="325183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151919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2253" name="任意多边形: 形状 12252"/>
                        <p:cNvSpPr/>
                        <p:nvPr/>
                      </p:nvSpPr>
                      <p:spPr>
                        <a:xfrm>
                          <a:off x="5159111" y="4386348"/>
                          <a:ext cx="9066" cy="87924"/>
                        </a:xfrm>
                        <a:custGeom>
                          <a:avLst/>
                          <a:gdLst>
                            <a:gd name="connsiteX0" fmla="*/ 7629 w 9066"/>
                            <a:gd name="connsiteY0" fmla="*/ 87925 h 87924"/>
                            <a:gd name="connsiteX1" fmla="*/ 6200 w 9066"/>
                            <a:gd name="connsiteY1" fmla="*/ 86591 h 87924"/>
                            <a:gd name="connsiteX2" fmla="*/ 9 w 9066"/>
                            <a:gd name="connsiteY2" fmla="*/ 1533 h 87924"/>
                            <a:gd name="connsiteX3" fmla="*/ 1343 w 9066"/>
                            <a:gd name="connsiteY3" fmla="*/ 9 h 87924"/>
                            <a:gd name="connsiteX4" fmla="*/ 2867 w 9066"/>
                            <a:gd name="connsiteY4" fmla="*/ 1342 h 87924"/>
                            <a:gd name="connsiteX5" fmla="*/ 9058 w 9066"/>
                            <a:gd name="connsiteY5" fmla="*/ 86401 h 87924"/>
                            <a:gd name="connsiteX6" fmla="*/ 7724 w 9066"/>
                            <a:gd name="connsiteY6" fmla="*/ 87925 h 87924"/>
                            <a:gd name="connsiteX7" fmla="*/ 7629 w 9066"/>
                            <a:gd name="connsiteY7" fmla="*/ 87925 h 8792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</a:cxnLst>
                          <a:rect l="l" t="t" r="r" b="b"/>
                          <a:pathLst>
                            <a:path w="9066" h="87924">
                              <a:moveTo>
                                <a:pt x="7629" y="87925"/>
                              </a:moveTo>
                              <a:cubicBezTo>
                                <a:pt x="6867" y="87925"/>
                                <a:pt x="6200" y="87353"/>
                                <a:pt x="6200" y="86591"/>
                              </a:cubicBezTo>
                              <a:lnTo>
                                <a:pt x="9" y="1533"/>
                              </a:lnTo>
                              <a:cubicBezTo>
                                <a:pt x="-86" y="771"/>
                                <a:pt x="581" y="9"/>
                                <a:pt x="1343" y="9"/>
                              </a:cubicBezTo>
                              <a:cubicBezTo>
                                <a:pt x="2009" y="-86"/>
                                <a:pt x="2867" y="581"/>
                                <a:pt x="2867" y="1342"/>
                              </a:cubicBezTo>
                              <a:lnTo>
                                <a:pt x="9058" y="86401"/>
                              </a:lnTo>
                              <a:cubicBezTo>
                                <a:pt x="9153" y="87163"/>
                                <a:pt x="8486" y="87925"/>
                                <a:pt x="7724" y="87925"/>
                              </a:cubicBezTo>
                              <a:cubicBezTo>
                                <a:pt x="7629" y="87925"/>
                                <a:pt x="7629" y="87925"/>
                                <a:pt x="7629" y="8792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151919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2254" name="任意多边形: 形状 12253"/>
                        <p:cNvSpPr/>
                        <p:nvPr/>
                      </p:nvSpPr>
                      <p:spPr>
                        <a:xfrm>
                          <a:off x="5169969" y="4386252"/>
                          <a:ext cx="9066" cy="88020"/>
                        </a:xfrm>
                        <a:custGeom>
                          <a:avLst/>
                          <a:gdLst>
                            <a:gd name="connsiteX0" fmla="*/ 7629 w 9066"/>
                            <a:gd name="connsiteY0" fmla="*/ 88020 h 88020"/>
                            <a:gd name="connsiteX1" fmla="*/ 6200 w 9066"/>
                            <a:gd name="connsiteY1" fmla="*/ 86687 h 88020"/>
                            <a:gd name="connsiteX2" fmla="*/ 9 w 9066"/>
                            <a:gd name="connsiteY2" fmla="*/ 1533 h 88020"/>
                            <a:gd name="connsiteX3" fmla="*/ 1343 w 9066"/>
                            <a:gd name="connsiteY3" fmla="*/ 9 h 88020"/>
                            <a:gd name="connsiteX4" fmla="*/ 2867 w 9066"/>
                            <a:gd name="connsiteY4" fmla="*/ 1343 h 88020"/>
                            <a:gd name="connsiteX5" fmla="*/ 9058 w 9066"/>
                            <a:gd name="connsiteY5" fmla="*/ 86496 h 88020"/>
                            <a:gd name="connsiteX6" fmla="*/ 7724 w 9066"/>
                            <a:gd name="connsiteY6" fmla="*/ 88020 h 88020"/>
                            <a:gd name="connsiteX7" fmla="*/ 7629 w 9066"/>
                            <a:gd name="connsiteY7" fmla="*/ 88020 h 8802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</a:cxnLst>
                          <a:rect l="l" t="t" r="r" b="b"/>
                          <a:pathLst>
                            <a:path w="9066" h="88020">
                              <a:moveTo>
                                <a:pt x="7629" y="88020"/>
                              </a:moveTo>
                              <a:cubicBezTo>
                                <a:pt x="6867" y="88020"/>
                                <a:pt x="6200" y="87449"/>
                                <a:pt x="6200" y="86687"/>
                              </a:cubicBezTo>
                              <a:lnTo>
                                <a:pt x="9" y="1533"/>
                              </a:lnTo>
                              <a:cubicBezTo>
                                <a:pt x="-86" y="771"/>
                                <a:pt x="581" y="9"/>
                                <a:pt x="1343" y="9"/>
                              </a:cubicBezTo>
                              <a:cubicBezTo>
                                <a:pt x="2105" y="-86"/>
                                <a:pt x="2867" y="581"/>
                                <a:pt x="2867" y="1343"/>
                              </a:cubicBezTo>
                              <a:lnTo>
                                <a:pt x="9058" y="86496"/>
                              </a:lnTo>
                              <a:cubicBezTo>
                                <a:pt x="9153" y="87258"/>
                                <a:pt x="8486" y="88020"/>
                                <a:pt x="7724" y="88020"/>
                              </a:cubicBezTo>
                              <a:cubicBezTo>
                                <a:pt x="7724" y="88020"/>
                                <a:pt x="7629" y="88020"/>
                                <a:pt x="7629" y="8802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151919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2255" name="任意多边形: 形状 12254"/>
                        <p:cNvSpPr/>
                        <p:nvPr/>
                      </p:nvSpPr>
                      <p:spPr>
                        <a:xfrm>
                          <a:off x="5139674" y="4143740"/>
                          <a:ext cx="43556" cy="246045"/>
                        </a:xfrm>
                        <a:custGeom>
                          <a:avLst/>
                          <a:gdLst>
                            <a:gd name="connsiteX0" fmla="*/ 25161 w 43556"/>
                            <a:gd name="connsiteY0" fmla="*/ 246046 h 246045"/>
                            <a:gd name="connsiteX1" fmla="*/ 20399 w 43556"/>
                            <a:gd name="connsiteY1" fmla="*/ 245379 h 246045"/>
                            <a:gd name="connsiteX2" fmla="*/ 9159 w 43556"/>
                            <a:gd name="connsiteY2" fmla="*/ 230901 h 246045"/>
                            <a:gd name="connsiteX3" fmla="*/ 15 w 43556"/>
                            <a:gd name="connsiteY3" fmla="*/ 16684 h 246045"/>
                            <a:gd name="connsiteX4" fmla="*/ 15160 w 43556"/>
                            <a:gd name="connsiteY4" fmla="*/ 110 h 246045"/>
                            <a:gd name="connsiteX5" fmla="*/ 17922 w 43556"/>
                            <a:gd name="connsiteY5" fmla="*/ 15 h 246045"/>
                            <a:gd name="connsiteX6" fmla="*/ 34400 w 43556"/>
                            <a:gd name="connsiteY6" fmla="*/ 15255 h 246045"/>
                            <a:gd name="connsiteX7" fmla="*/ 43544 w 43556"/>
                            <a:gd name="connsiteY7" fmla="*/ 229473 h 246045"/>
                            <a:gd name="connsiteX8" fmla="*/ 31924 w 43556"/>
                            <a:gd name="connsiteY8" fmla="*/ 245379 h 246045"/>
                            <a:gd name="connsiteX9" fmla="*/ 28400 w 43556"/>
                            <a:gd name="connsiteY9" fmla="*/ 245951 h 246045"/>
                            <a:gd name="connsiteX10" fmla="*/ 25637 w 43556"/>
                            <a:gd name="connsiteY10" fmla="*/ 246046 h 246045"/>
                            <a:gd name="connsiteX11" fmla="*/ 25161 w 43556"/>
                            <a:gd name="connsiteY11" fmla="*/ 246046 h 246045"/>
                            <a:gd name="connsiteX12" fmla="*/ 18684 w 43556"/>
                            <a:gd name="connsiteY12" fmla="*/ 2873 h 246045"/>
                            <a:gd name="connsiteX13" fmla="*/ 18113 w 43556"/>
                            <a:gd name="connsiteY13" fmla="*/ 2873 h 246045"/>
                            <a:gd name="connsiteX14" fmla="*/ 15350 w 43556"/>
                            <a:gd name="connsiteY14" fmla="*/ 2968 h 246045"/>
                            <a:gd name="connsiteX15" fmla="*/ 2968 w 43556"/>
                            <a:gd name="connsiteY15" fmla="*/ 16493 h 246045"/>
                            <a:gd name="connsiteX16" fmla="*/ 12112 w 43556"/>
                            <a:gd name="connsiteY16" fmla="*/ 230711 h 246045"/>
                            <a:gd name="connsiteX17" fmla="*/ 21256 w 43556"/>
                            <a:gd name="connsiteY17" fmla="*/ 242617 h 246045"/>
                            <a:gd name="connsiteX18" fmla="*/ 25637 w 43556"/>
                            <a:gd name="connsiteY18" fmla="*/ 243189 h 246045"/>
                            <a:gd name="connsiteX19" fmla="*/ 28400 w 43556"/>
                            <a:gd name="connsiteY19" fmla="*/ 243093 h 246045"/>
                            <a:gd name="connsiteX20" fmla="*/ 31257 w 43556"/>
                            <a:gd name="connsiteY20" fmla="*/ 242617 h 246045"/>
                            <a:gd name="connsiteX21" fmla="*/ 31257 w 43556"/>
                            <a:gd name="connsiteY21" fmla="*/ 242617 h 246045"/>
                            <a:gd name="connsiteX22" fmla="*/ 40782 w 43556"/>
                            <a:gd name="connsiteY22" fmla="*/ 229568 h 246045"/>
                            <a:gd name="connsiteX23" fmla="*/ 31638 w 43556"/>
                            <a:gd name="connsiteY23" fmla="*/ 15350 h 246045"/>
                            <a:gd name="connsiteX24" fmla="*/ 18684 w 43556"/>
                            <a:gd name="connsiteY24" fmla="*/ 2873 h 24604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</a:cxnLst>
                          <a:rect l="l" t="t" r="r" b="b"/>
                          <a:pathLst>
                            <a:path w="43556" h="246045">
                              <a:moveTo>
                                <a:pt x="25161" y="246046"/>
                              </a:moveTo>
                              <a:cubicBezTo>
                                <a:pt x="23542" y="246046"/>
                                <a:pt x="21923" y="245856"/>
                                <a:pt x="20399" y="245379"/>
                              </a:cubicBezTo>
                              <a:cubicBezTo>
                                <a:pt x="14017" y="243379"/>
                                <a:pt x="9445" y="237569"/>
                                <a:pt x="9159" y="230901"/>
                              </a:cubicBezTo>
                              <a:lnTo>
                                <a:pt x="15" y="16684"/>
                              </a:lnTo>
                              <a:cubicBezTo>
                                <a:pt x="-366" y="7921"/>
                                <a:pt x="6492" y="491"/>
                                <a:pt x="15160" y="110"/>
                              </a:cubicBezTo>
                              <a:lnTo>
                                <a:pt x="17922" y="15"/>
                              </a:lnTo>
                              <a:cubicBezTo>
                                <a:pt x="26590" y="-366"/>
                                <a:pt x="34115" y="6492"/>
                                <a:pt x="34400" y="15255"/>
                              </a:cubicBezTo>
                              <a:lnTo>
                                <a:pt x="43544" y="229473"/>
                              </a:lnTo>
                              <a:cubicBezTo>
                                <a:pt x="43830" y="236807"/>
                                <a:pt x="38972" y="243474"/>
                                <a:pt x="31924" y="245379"/>
                              </a:cubicBezTo>
                              <a:cubicBezTo>
                                <a:pt x="30781" y="245760"/>
                                <a:pt x="29638" y="245951"/>
                                <a:pt x="28400" y="245951"/>
                              </a:cubicBezTo>
                              <a:lnTo>
                                <a:pt x="25637" y="246046"/>
                              </a:lnTo>
                              <a:cubicBezTo>
                                <a:pt x="25542" y="246046"/>
                                <a:pt x="25352" y="246046"/>
                                <a:pt x="25161" y="246046"/>
                              </a:cubicBezTo>
                              <a:close/>
                              <a:moveTo>
                                <a:pt x="18684" y="2873"/>
                              </a:moveTo>
                              <a:cubicBezTo>
                                <a:pt x="18494" y="2873"/>
                                <a:pt x="18303" y="2873"/>
                                <a:pt x="18113" y="2873"/>
                              </a:cubicBezTo>
                              <a:lnTo>
                                <a:pt x="15350" y="2968"/>
                              </a:lnTo>
                              <a:cubicBezTo>
                                <a:pt x="8207" y="3254"/>
                                <a:pt x="2587" y="9350"/>
                                <a:pt x="2968" y="16493"/>
                              </a:cubicBezTo>
                              <a:lnTo>
                                <a:pt x="12112" y="230711"/>
                              </a:lnTo>
                              <a:cubicBezTo>
                                <a:pt x="12398" y="236140"/>
                                <a:pt x="16017" y="240902"/>
                                <a:pt x="21256" y="242617"/>
                              </a:cubicBezTo>
                              <a:cubicBezTo>
                                <a:pt x="22685" y="242998"/>
                                <a:pt x="24113" y="243284"/>
                                <a:pt x="25637" y="243189"/>
                              </a:cubicBezTo>
                              <a:lnTo>
                                <a:pt x="28400" y="243093"/>
                              </a:lnTo>
                              <a:cubicBezTo>
                                <a:pt x="29447" y="242998"/>
                                <a:pt x="30400" y="242903"/>
                                <a:pt x="31257" y="242617"/>
                              </a:cubicBezTo>
                              <a:cubicBezTo>
                                <a:pt x="31257" y="242617"/>
                                <a:pt x="31257" y="242617"/>
                                <a:pt x="31257" y="242617"/>
                              </a:cubicBezTo>
                              <a:cubicBezTo>
                                <a:pt x="36972" y="240998"/>
                                <a:pt x="40973" y="235568"/>
                                <a:pt x="40782" y="229568"/>
                              </a:cubicBezTo>
                              <a:lnTo>
                                <a:pt x="31638" y="15350"/>
                              </a:lnTo>
                              <a:cubicBezTo>
                                <a:pt x="31352" y="8302"/>
                                <a:pt x="25637" y="2873"/>
                                <a:pt x="18684" y="2873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151919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</p:grpSp>
              </p:grpSp>
              <p:grpSp>
                <p:nvGrpSpPr>
                  <p:cNvPr id="12256" name="图形 12092"/>
                  <p:cNvGrpSpPr/>
                  <p:nvPr/>
                </p:nvGrpSpPr>
                <p:grpSpPr>
                  <a:xfrm>
                    <a:off x="4462446" y="4143645"/>
                    <a:ext cx="265383" cy="791923"/>
                    <a:chOff x="4462446" y="4143645"/>
                    <a:chExt cx="265383" cy="791923"/>
                  </a:xfrm>
                  <a:solidFill>
                    <a:srgbClr val="151919"/>
                  </a:solidFill>
                </p:grpSpPr>
                <p:grpSp>
                  <p:nvGrpSpPr>
                    <p:cNvPr id="12257" name="图形 12092"/>
                    <p:cNvGrpSpPr/>
                    <p:nvPr/>
                  </p:nvGrpSpPr>
                  <p:grpSpPr>
                    <a:xfrm>
                      <a:off x="4537709" y="4898802"/>
                      <a:ext cx="121824" cy="36766"/>
                      <a:chOff x="4537709" y="4898802"/>
                      <a:chExt cx="121824" cy="36766"/>
                    </a:xfrm>
                    <a:solidFill>
                      <a:srgbClr val="151919"/>
                    </a:solidFill>
                  </p:grpSpPr>
                  <p:sp>
                    <p:nvSpPr>
                      <p:cNvPr id="12258" name="任意多边形: 形状 12257"/>
                      <p:cNvSpPr/>
                      <p:nvPr/>
                    </p:nvSpPr>
                    <p:spPr>
                      <a:xfrm>
                        <a:off x="4537709" y="4898802"/>
                        <a:ext cx="26479" cy="36766"/>
                      </a:xfrm>
                      <a:custGeom>
                        <a:avLst/>
                        <a:gdLst>
                          <a:gd name="connsiteX0" fmla="*/ 26479 w 26479"/>
                          <a:gd name="connsiteY0" fmla="*/ 18383 h 36766"/>
                          <a:gd name="connsiteX1" fmla="*/ 13240 w 26479"/>
                          <a:gd name="connsiteY1" fmla="*/ 36767 h 36766"/>
                          <a:gd name="connsiteX2" fmla="*/ 0 w 26479"/>
                          <a:gd name="connsiteY2" fmla="*/ 18383 h 36766"/>
                          <a:gd name="connsiteX3" fmla="*/ 13240 w 26479"/>
                          <a:gd name="connsiteY3" fmla="*/ 0 h 36766"/>
                          <a:gd name="connsiteX4" fmla="*/ 26479 w 26479"/>
                          <a:gd name="connsiteY4" fmla="*/ 18383 h 3676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479" h="36766">
                            <a:moveTo>
                              <a:pt x="26479" y="18383"/>
                            </a:moveTo>
                            <a:cubicBezTo>
                              <a:pt x="26479" y="28575"/>
                              <a:pt x="20574" y="36767"/>
                              <a:pt x="13240" y="36767"/>
                            </a:cubicBezTo>
                            <a:cubicBezTo>
                              <a:pt x="5906" y="36767"/>
                              <a:pt x="0" y="28480"/>
                              <a:pt x="0" y="18383"/>
                            </a:cubicBezTo>
                            <a:cubicBezTo>
                              <a:pt x="0" y="8287"/>
                              <a:pt x="5906" y="0"/>
                              <a:pt x="13240" y="0"/>
                            </a:cubicBezTo>
                            <a:cubicBezTo>
                              <a:pt x="20574" y="0"/>
                              <a:pt x="26479" y="8192"/>
                              <a:pt x="26479" y="18383"/>
                            </a:cubicBezTo>
                            <a:close/>
                          </a:path>
                        </a:pathLst>
                      </a:custGeom>
                      <a:solidFill>
                        <a:srgbClr val="15191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259" name="任意多边形: 形状 12258"/>
                      <p:cNvSpPr/>
                      <p:nvPr/>
                    </p:nvSpPr>
                    <p:spPr>
                      <a:xfrm>
                        <a:off x="4633054" y="4898802"/>
                        <a:ext cx="26479" cy="36766"/>
                      </a:xfrm>
                      <a:custGeom>
                        <a:avLst/>
                        <a:gdLst>
                          <a:gd name="connsiteX0" fmla="*/ 26479 w 26479"/>
                          <a:gd name="connsiteY0" fmla="*/ 18383 h 36766"/>
                          <a:gd name="connsiteX1" fmla="*/ 13240 w 26479"/>
                          <a:gd name="connsiteY1" fmla="*/ 36767 h 36766"/>
                          <a:gd name="connsiteX2" fmla="*/ 0 w 26479"/>
                          <a:gd name="connsiteY2" fmla="*/ 18383 h 36766"/>
                          <a:gd name="connsiteX3" fmla="*/ 13240 w 26479"/>
                          <a:gd name="connsiteY3" fmla="*/ 0 h 36766"/>
                          <a:gd name="connsiteX4" fmla="*/ 26479 w 26479"/>
                          <a:gd name="connsiteY4" fmla="*/ 18383 h 3676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479" h="36766">
                            <a:moveTo>
                              <a:pt x="26479" y="18383"/>
                            </a:moveTo>
                            <a:cubicBezTo>
                              <a:pt x="26479" y="28575"/>
                              <a:pt x="20574" y="36767"/>
                              <a:pt x="13240" y="36767"/>
                            </a:cubicBezTo>
                            <a:cubicBezTo>
                              <a:pt x="5905" y="36767"/>
                              <a:pt x="0" y="28480"/>
                              <a:pt x="0" y="18383"/>
                            </a:cubicBezTo>
                            <a:cubicBezTo>
                              <a:pt x="0" y="8287"/>
                              <a:pt x="5905" y="0"/>
                              <a:pt x="13240" y="0"/>
                            </a:cubicBezTo>
                            <a:cubicBezTo>
                              <a:pt x="20574" y="0"/>
                              <a:pt x="26479" y="8192"/>
                              <a:pt x="26479" y="18383"/>
                            </a:cubicBezTo>
                            <a:close/>
                          </a:path>
                        </a:pathLst>
                      </a:custGeom>
                      <a:solidFill>
                        <a:srgbClr val="15191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12260" name="任意多边形: 形状 12259"/>
                    <p:cNvSpPr/>
                    <p:nvPr/>
                  </p:nvSpPr>
                  <p:spPr>
                    <a:xfrm>
                      <a:off x="4548036" y="4815744"/>
                      <a:ext cx="101266" cy="96017"/>
                    </a:xfrm>
                    <a:custGeom>
                      <a:avLst/>
                      <a:gdLst>
                        <a:gd name="connsiteX0" fmla="*/ 2913 w 101266"/>
                        <a:gd name="connsiteY0" fmla="*/ 96012 h 96017"/>
                        <a:gd name="connsiteX1" fmla="*/ 55 w 101266"/>
                        <a:gd name="connsiteY1" fmla="*/ 93250 h 96017"/>
                        <a:gd name="connsiteX2" fmla="*/ 22249 w 101266"/>
                        <a:gd name="connsiteY2" fmla="*/ 12002 h 96017"/>
                        <a:gd name="connsiteX3" fmla="*/ 50633 w 101266"/>
                        <a:gd name="connsiteY3" fmla="*/ 0 h 96017"/>
                        <a:gd name="connsiteX4" fmla="*/ 79018 w 101266"/>
                        <a:gd name="connsiteY4" fmla="*/ 12002 h 96017"/>
                        <a:gd name="connsiteX5" fmla="*/ 101211 w 101266"/>
                        <a:gd name="connsiteY5" fmla="*/ 93250 h 96017"/>
                        <a:gd name="connsiteX6" fmla="*/ 98258 w 101266"/>
                        <a:gd name="connsiteY6" fmla="*/ 96012 h 96017"/>
                        <a:gd name="connsiteX7" fmla="*/ 95496 w 101266"/>
                        <a:gd name="connsiteY7" fmla="*/ 93059 h 96017"/>
                        <a:gd name="connsiteX8" fmla="*/ 74922 w 101266"/>
                        <a:gd name="connsiteY8" fmla="*/ 16097 h 96017"/>
                        <a:gd name="connsiteX9" fmla="*/ 50728 w 101266"/>
                        <a:gd name="connsiteY9" fmla="*/ 5810 h 96017"/>
                        <a:gd name="connsiteX10" fmla="*/ 26535 w 101266"/>
                        <a:gd name="connsiteY10" fmla="*/ 16097 h 96017"/>
                        <a:gd name="connsiteX11" fmla="*/ 5961 w 101266"/>
                        <a:gd name="connsiteY11" fmla="*/ 93059 h 96017"/>
                        <a:gd name="connsiteX12" fmla="*/ 3199 w 101266"/>
                        <a:gd name="connsiteY12" fmla="*/ 96012 h 96017"/>
                        <a:gd name="connsiteX13" fmla="*/ 2913 w 101266"/>
                        <a:gd name="connsiteY13" fmla="*/ 96012 h 9601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101266" h="96017">
                          <a:moveTo>
                            <a:pt x="2913" y="96012"/>
                          </a:moveTo>
                          <a:cubicBezTo>
                            <a:pt x="1389" y="96012"/>
                            <a:pt x="55" y="94774"/>
                            <a:pt x="55" y="93250"/>
                          </a:cubicBezTo>
                          <a:cubicBezTo>
                            <a:pt x="-40" y="90964"/>
                            <a:pt x="-1659" y="36767"/>
                            <a:pt x="22249" y="12002"/>
                          </a:cubicBezTo>
                          <a:cubicBezTo>
                            <a:pt x="29964" y="4001"/>
                            <a:pt x="39489" y="0"/>
                            <a:pt x="50633" y="0"/>
                          </a:cubicBezTo>
                          <a:cubicBezTo>
                            <a:pt x="61777" y="0"/>
                            <a:pt x="71302" y="4096"/>
                            <a:pt x="79018" y="12002"/>
                          </a:cubicBezTo>
                          <a:cubicBezTo>
                            <a:pt x="102925" y="36767"/>
                            <a:pt x="101306" y="90869"/>
                            <a:pt x="101211" y="93250"/>
                          </a:cubicBezTo>
                          <a:cubicBezTo>
                            <a:pt x="101116" y="94869"/>
                            <a:pt x="99782" y="96107"/>
                            <a:pt x="98258" y="96012"/>
                          </a:cubicBezTo>
                          <a:cubicBezTo>
                            <a:pt x="96639" y="95917"/>
                            <a:pt x="95401" y="94583"/>
                            <a:pt x="95496" y="93059"/>
                          </a:cubicBezTo>
                          <a:cubicBezTo>
                            <a:pt x="95496" y="92488"/>
                            <a:pt x="97115" y="39053"/>
                            <a:pt x="74922" y="16097"/>
                          </a:cubicBezTo>
                          <a:cubicBezTo>
                            <a:pt x="68350" y="9239"/>
                            <a:pt x="60158" y="5810"/>
                            <a:pt x="50728" y="5810"/>
                          </a:cubicBezTo>
                          <a:cubicBezTo>
                            <a:pt x="41203" y="5810"/>
                            <a:pt x="33107" y="9239"/>
                            <a:pt x="26535" y="16097"/>
                          </a:cubicBezTo>
                          <a:cubicBezTo>
                            <a:pt x="4342" y="39053"/>
                            <a:pt x="5961" y="92583"/>
                            <a:pt x="5961" y="93059"/>
                          </a:cubicBezTo>
                          <a:cubicBezTo>
                            <a:pt x="6056" y="94679"/>
                            <a:pt x="4818" y="96012"/>
                            <a:pt x="3199" y="96012"/>
                          </a:cubicBezTo>
                          <a:cubicBezTo>
                            <a:pt x="3008" y="96012"/>
                            <a:pt x="3008" y="96012"/>
                            <a:pt x="2913" y="96012"/>
                          </a:cubicBezTo>
                          <a:close/>
                        </a:path>
                      </a:pathLst>
                    </a:custGeom>
                    <a:solidFill>
                      <a:srgbClr val="1519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12261" name="图形 12092"/>
                    <p:cNvGrpSpPr/>
                    <p:nvPr/>
                  </p:nvGrpSpPr>
                  <p:grpSpPr>
                    <a:xfrm>
                      <a:off x="4462446" y="4143645"/>
                      <a:ext cx="265383" cy="676480"/>
                      <a:chOff x="4462446" y="4143645"/>
                      <a:chExt cx="265383" cy="676480"/>
                    </a:xfrm>
                    <a:solidFill>
                      <a:srgbClr val="151919"/>
                    </a:solidFill>
                  </p:grpSpPr>
                  <p:grpSp>
                    <p:nvGrpSpPr>
                      <p:cNvPr id="12262" name="图形 12092"/>
                      <p:cNvGrpSpPr/>
                      <p:nvPr/>
                    </p:nvGrpSpPr>
                    <p:grpSpPr>
                      <a:xfrm>
                        <a:off x="4463779" y="4145079"/>
                        <a:ext cx="262620" cy="348338"/>
                        <a:chOff x="4463779" y="4145079"/>
                        <a:chExt cx="262620" cy="348338"/>
                      </a:xfrm>
                      <a:solidFill>
                        <a:srgbClr val="151919"/>
                      </a:solidFill>
                    </p:grpSpPr>
                    <p:sp>
                      <p:nvSpPr>
                        <p:cNvPr id="12263" name="任意多边形: 形状 12262"/>
                        <p:cNvSpPr/>
                        <p:nvPr/>
                      </p:nvSpPr>
                      <p:spPr>
                        <a:xfrm>
                          <a:off x="4470844" y="4472844"/>
                          <a:ext cx="255555" cy="20574"/>
                        </a:xfrm>
                        <a:custGeom>
                          <a:avLst/>
                          <a:gdLst>
                            <a:gd name="connsiteX0" fmla="*/ 255556 w 255555"/>
                            <a:gd name="connsiteY0" fmla="*/ 10096 h 20574"/>
                            <a:gd name="connsiteX1" fmla="*/ 255556 w 255555"/>
                            <a:gd name="connsiteY1" fmla="*/ 10478 h 20574"/>
                            <a:gd name="connsiteX2" fmla="*/ 245459 w 255555"/>
                            <a:gd name="connsiteY2" fmla="*/ 20574 h 20574"/>
                            <a:gd name="connsiteX3" fmla="*/ 136398 w 255555"/>
                            <a:gd name="connsiteY3" fmla="*/ 20574 h 20574"/>
                            <a:gd name="connsiteX4" fmla="*/ 119158 w 255555"/>
                            <a:gd name="connsiteY4" fmla="*/ 20574 h 20574"/>
                            <a:gd name="connsiteX5" fmla="*/ 10096 w 255555"/>
                            <a:gd name="connsiteY5" fmla="*/ 20574 h 20574"/>
                            <a:gd name="connsiteX6" fmla="*/ 0 w 255555"/>
                            <a:gd name="connsiteY6" fmla="*/ 10478 h 20574"/>
                            <a:gd name="connsiteX7" fmla="*/ 0 w 255555"/>
                            <a:gd name="connsiteY7" fmla="*/ 10096 h 20574"/>
                            <a:gd name="connsiteX8" fmla="*/ 10096 w 255555"/>
                            <a:gd name="connsiteY8" fmla="*/ 0 h 20574"/>
                            <a:gd name="connsiteX9" fmla="*/ 18479 w 255555"/>
                            <a:gd name="connsiteY9" fmla="*/ 0 h 20574"/>
                            <a:gd name="connsiteX10" fmla="*/ 29337 w 255555"/>
                            <a:gd name="connsiteY10" fmla="*/ 0 h 20574"/>
                            <a:gd name="connsiteX11" fmla="*/ 245459 w 255555"/>
                            <a:gd name="connsiteY11" fmla="*/ 0 h 20574"/>
                            <a:gd name="connsiteX12" fmla="*/ 255556 w 255555"/>
                            <a:gd name="connsiteY12" fmla="*/ 10096 h 2057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</a:cxnLst>
                          <a:rect l="l" t="t" r="r" b="b"/>
                          <a:pathLst>
                            <a:path w="255555" h="20574">
                              <a:moveTo>
                                <a:pt x="255556" y="10096"/>
                              </a:moveTo>
                              <a:lnTo>
                                <a:pt x="255556" y="10478"/>
                              </a:lnTo>
                              <a:cubicBezTo>
                                <a:pt x="255556" y="16002"/>
                                <a:pt x="250984" y="20574"/>
                                <a:pt x="245459" y="20574"/>
                              </a:cubicBezTo>
                              <a:lnTo>
                                <a:pt x="136398" y="20574"/>
                              </a:lnTo>
                              <a:lnTo>
                                <a:pt x="119158" y="20574"/>
                              </a:lnTo>
                              <a:lnTo>
                                <a:pt x="10096" y="20574"/>
                              </a:lnTo>
                              <a:cubicBezTo>
                                <a:pt x="4572" y="20574"/>
                                <a:pt x="0" y="16002"/>
                                <a:pt x="0" y="10478"/>
                              </a:cubicBezTo>
                              <a:lnTo>
                                <a:pt x="0" y="10096"/>
                              </a:lnTo>
                              <a:cubicBezTo>
                                <a:pt x="0" y="4477"/>
                                <a:pt x="4572" y="0"/>
                                <a:pt x="10096" y="0"/>
                              </a:cubicBezTo>
                              <a:lnTo>
                                <a:pt x="18479" y="0"/>
                              </a:lnTo>
                              <a:lnTo>
                                <a:pt x="29337" y="0"/>
                              </a:lnTo>
                              <a:lnTo>
                                <a:pt x="245459" y="0"/>
                              </a:lnTo>
                              <a:cubicBezTo>
                                <a:pt x="251079" y="0"/>
                                <a:pt x="255556" y="4477"/>
                                <a:pt x="255556" y="10096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151919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2264" name="任意多边形: 形状 12263"/>
                        <p:cNvSpPr/>
                        <p:nvPr/>
                      </p:nvSpPr>
                      <p:spPr>
                        <a:xfrm>
                          <a:off x="4463779" y="4145079"/>
                          <a:ext cx="40796" cy="243296"/>
                        </a:xfrm>
                        <a:custGeom>
                          <a:avLst/>
                          <a:gdLst>
                            <a:gd name="connsiteX0" fmla="*/ 40783 w 40796"/>
                            <a:gd name="connsiteY0" fmla="*/ 228133 h 243296"/>
                            <a:gd name="connsiteX1" fmla="*/ 30211 w 40796"/>
                            <a:gd name="connsiteY1" fmla="*/ 242611 h 243296"/>
                            <a:gd name="connsiteX2" fmla="*/ 26972 w 40796"/>
                            <a:gd name="connsiteY2" fmla="*/ 243183 h 243296"/>
                            <a:gd name="connsiteX3" fmla="*/ 24210 w 40796"/>
                            <a:gd name="connsiteY3" fmla="*/ 243278 h 243296"/>
                            <a:gd name="connsiteX4" fmla="*/ 19352 w 40796"/>
                            <a:gd name="connsiteY4" fmla="*/ 242611 h 243296"/>
                            <a:gd name="connsiteX5" fmla="*/ 9161 w 40796"/>
                            <a:gd name="connsiteY5" fmla="*/ 229372 h 243296"/>
                            <a:gd name="connsiteX6" fmla="*/ 16 w 40796"/>
                            <a:gd name="connsiteY6" fmla="*/ 15154 h 243296"/>
                            <a:gd name="connsiteX7" fmla="*/ 13828 w 40796"/>
                            <a:gd name="connsiteY7" fmla="*/ 105 h 243296"/>
                            <a:gd name="connsiteX8" fmla="*/ 16590 w 40796"/>
                            <a:gd name="connsiteY8" fmla="*/ 10 h 243296"/>
                            <a:gd name="connsiteX9" fmla="*/ 31640 w 40796"/>
                            <a:gd name="connsiteY9" fmla="*/ 13821 h 243296"/>
                            <a:gd name="connsiteX10" fmla="*/ 40783 w 40796"/>
                            <a:gd name="connsiteY10" fmla="*/ 228133 h 24329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</a:cxnLst>
                          <a:rect l="l" t="t" r="r" b="b"/>
                          <a:pathLst>
                            <a:path w="40796" h="243296">
                              <a:moveTo>
                                <a:pt x="40783" y="228133"/>
                              </a:moveTo>
                              <a:cubicBezTo>
                                <a:pt x="41069" y="234991"/>
                                <a:pt x="36497" y="240897"/>
                                <a:pt x="30211" y="242611"/>
                              </a:cubicBezTo>
                              <a:cubicBezTo>
                                <a:pt x="29163" y="242897"/>
                                <a:pt x="28115" y="243088"/>
                                <a:pt x="26972" y="243183"/>
                              </a:cubicBezTo>
                              <a:lnTo>
                                <a:pt x="24210" y="243278"/>
                              </a:lnTo>
                              <a:cubicBezTo>
                                <a:pt x="22495" y="243373"/>
                                <a:pt x="20876" y="243088"/>
                                <a:pt x="19352" y="242611"/>
                              </a:cubicBezTo>
                              <a:cubicBezTo>
                                <a:pt x="13732" y="240802"/>
                                <a:pt x="9446" y="235658"/>
                                <a:pt x="9161" y="229372"/>
                              </a:cubicBezTo>
                              <a:lnTo>
                                <a:pt x="16" y="15154"/>
                              </a:lnTo>
                              <a:cubicBezTo>
                                <a:pt x="-364" y="7249"/>
                                <a:pt x="5922" y="486"/>
                                <a:pt x="13828" y="105"/>
                              </a:cubicBezTo>
                              <a:lnTo>
                                <a:pt x="16590" y="10"/>
                              </a:lnTo>
                              <a:cubicBezTo>
                                <a:pt x="24496" y="-276"/>
                                <a:pt x="31258" y="5915"/>
                                <a:pt x="31640" y="13821"/>
                              </a:cubicBezTo>
                              <a:lnTo>
                                <a:pt x="40783" y="228133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151919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  <p:grpSp>
                    <p:nvGrpSpPr>
                      <p:cNvPr id="12265" name="图形 12092"/>
                      <p:cNvGrpSpPr/>
                      <p:nvPr/>
                    </p:nvGrpSpPr>
                    <p:grpSpPr>
                      <a:xfrm>
                        <a:off x="4462446" y="4143645"/>
                        <a:ext cx="265383" cy="676480"/>
                        <a:chOff x="4462446" y="4143645"/>
                        <a:chExt cx="265383" cy="676480"/>
                      </a:xfrm>
                      <a:solidFill>
                        <a:srgbClr val="151919"/>
                      </a:solidFill>
                    </p:grpSpPr>
                    <p:sp>
                      <p:nvSpPr>
                        <p:cNvPr id="12266" name="任意多边形: 形状 12265"/>
                        <p:cNvSpPr/>
                        <p:nvPr/>
                      </p:nvSpPr>
                      <p:spPr>
                        <a:xfrm>
                          <a:off x="4469415" y="4471415"/>
                          <a:ext cx="258414" cy="23431"/>
                        </a:xfrm>
                        <a:custGeom>
                          <a:avLst/>
                          <a:gdLst>
                            <a:gd name="connsiteX0" fmla="*/ 246888 w 258414"/>
                            <a:gd name="connsiteY0" fmla="*/ 23431 h 23431"/>
                            <a:gd name="connsiteX1" fmla="*/ 137827 w 258414"/>
                            <a:gd name="connsiteY1" fmla="*/ 23431 h 23431"/>
                            <a:gd name="connsiteX2" fmla="*/ 136398 w 258414"/>
                            <a:gd name="connsiteY2" fmla="*/ 22003 h 23431"/>
                            <a:gd name="connsiteX3" fmla="*/ 137827 w 258414"/>
                            <a:gd name="connsiteY3" fmla="*/ 20574 h 23431"/>
                            <a:gd name="connsiteX4" fmla="*/ 246888 w 258414"/>
                            <a:gd name="connsiteY4" fmla="*/ 20574 h 23431"/>
                            <a:gd name="connsiteX5" fmla="*/ 255556 w 258414"/>
                            <a:gd name="connsiteY5" fmla="*/ 11906 h 23431"/>
                            <a:gd name="connsiteX6" fmla="*/ 255556 w 258414"/>
                            <a:gd name="connsiteY6" fmla="*/ 11525 h 23431"/>
                            <a:gd name="connsiteX7" fmla="*/ 246888 w 258414"/>
                            <a:gd name="connsiteY7" fmla="*/ 2857 h 23431"/>
                            <a:gd name="connsiteX8" fmla="*/ 11525 w 258414"/>
                            <a:gd name="connsiteY8" fmla="*/ 2857 h 23431"/>
                            <a:gd name="connsiteX9" fmla="*/ 2858 w 258414"/>
                            <a:gd name="connsiteY9" fmla="*/ 11525 h 23431"/>
                            <a:gd name="connsiteX10" fmla="*/ 2858 w 258414"/>
                            <a:gd name="connsiteY10" fmla="*/ 11906 h 23431"/>
                            <a:gd name="connsiteX11" fmla="*/ 11525 w 258414"/>
                            <a:gd name="connsiteY11" fmla="*/ 20574 h 23431"/>
                            <a:gd name="connsiteX12" fmla="*/ 120587 w 258414"/>
                            <a:gd name="connsiteY12" fmla="*/ 20574 h 23431"/>
                            <a:gd name="connsiteX13" fmla="*/ 122015 w 258414"/>
                            <a:gd name="connsiteY13" fmla="*/ 22003 h 23431"/>
                            <a:gd name="connsiteX14" fmla="*/ 120587 w 258414"/>
                            <a:gd name="connsiteY14" fmla="*/ 23431 h 23431"/>
                            <a:gd name="connsiteX15" fmla="*/ 11525 w 258414"/>
                            <a:gd name="connsiteY15" fmla="*/ 23431 h 23431"/>
                            <a:gd name="connsiteX16" fmla="*/ 0 w 258414"/>
                            <a:gd name="connsiteY16" fmla="*/ 11906 h 23431"/>
                            <a:gd name="connsiteX17" fmla="*/ 0 w 258414"/>
                            <a:gd name="connsiteY17" fmla="*/ 11525 h 23431"/>
                            <a:gd name="connsiteX18" fmla="*/ 11525 w 258414"/>
                            <a:gd name="connsiteY18" fmla="*/ 0 h 23431"/>
                            <a:gd name="connsiteX19" fmla="*/ 246888 w 258414"/>
                            <a:gd name="connsiteY19" fmla="*/ 0 h 23431"/>
                            <a:gd name="connsiteX20" fmla="*/ 258413 w 258414"/>
                            <a:gd name="connsiteY20" fmla="*/ 11525 h 23431"/>
                            <a:gd name="connsiteX21" fmla="*/ 258413 w 258414"/>
                            <a:gd name="connsiteY21" fmla="*/ 11906 h 23431"/>
                            <a:gd name="connsiteX22" fmla="*/ 246888 w 258414"/>
                            <a:gd name="connsiteY22" fmla="*/ 23431 h 2343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</a:cxnLst>
                          <a:rect l="l" t="t" r="r" b="b"/>
                          <a:pathLst>
                            <a:path w="258414" h="23431">
                              <a:moveTo>
                                <a:pt x="246888" y="23431"/>
                              </a:moveTo>
                              <a:lnTo>
                                <a:pt x="137827" y="23431"/>
                              </a:lnTo>
                              <a:cubicBezTo>
                                <a:pt x="137065" y="23431"/>
                                <a:pt x="136398" y="22765"/>
                                <a:pt x="136398" y="22003"/>
                              </a:cubicBezTo>
                              <a:cubicBezTo>
                                <a:pt x="136398" y="21241"/>
                                <a:pt x="137065" y="20574"/>
                                <a:pt x="137827" y="20574"/>
                              </a:cubicBezTo>
                              <a:lnTo>
                                <a:pt x="246888" y="20574"/>
                              </a:lnTo>
                              <a:cubicBezTo>
                                <a:pt x="251650" y="20574"/>
                                <a:pt x="255556" y="16669"/>
                                <a:pt x="255556" y="11906"/>
                              </a:cubicBezTo>
                              <a:lnTo>
                                <a:pt x="255556" y="11525"/>
                              </a:lnTo>
                              <a:cubicBezTo>
                                <a:pt x="255556" y="6763"/>
                                <a:pt x="251650" y="2857"/>
                                <a:pt x="246888" y="2857"/>
                              </a:cubicBezTo>
                              <a:lnTo>
                                <a:pt x="11525" y="2857"/>
                              </a:lnTo>
                              <a:cubicBezTo>
                                <a:pt x="6763" y="2857"/>
                                <a:pt x="2858" y="6763"/>
                                <a:pt x="2858" y="11525"/>
                              </a:cubicBezTo>
                              <a:lnTo>
                                <a:pt x="2858" y="11906"/>
                              </a:lnTo>
                              <a:cubicBezTo>
                                <a:pt x="2858" y="16669"/>
                                <a:pt x="6763" y="20574"/>
                                <a:pt x="11525" y="20574"/>
                              </a:cubicBezTo>
                              <a:lnTo>
                                <a:pt x="120587" y="20574"/>
                              </a:lnTo>
                              <a:cubicBezTo>
                                <a:pt x="121349" y="20574"/>
                                <a:pt x="122015" y="21241"/>
                                <a:pt x="122015" y="22003"/>
                              </a:cubicBezTo>
                              <a:cubicBezTo>
                                <a:pt x="122015" y="22765"/>
                                <a:pt x="121349" y="23431"/>
                                <a:pt x="120587" y="23431"/>
                              </a:cubicBezTo>
                              <a:lnTo>
                                <a:pt x="11525" y="23431"/>
                              </a:lnTo>
                              <a:cubicBezTo>
                                <a:pt x="5144" y="23431"/>
                                <a:pt x="0" y="18288"/>
                                <a:pt x="0" y="11906"/>
                              </a:cubicBezTo>
                              <a:lnTo>
                                <a:pt x="0" y="11525"/>
                              </a:lnTo>
                              <a:cubicBezTo>
                                <a:pt x="0" y="5144"/>
                                <a:pt x="5144" y="0"/>
                                <a:pt x="11525" y="0"/>
                              </a:cubicBezTo>
                              <a:lnTo>
                                <a:pt x="246888" y="0"/>
                              </a:lnTo>
                              <a:cubicBezTo>
                                <a:pt x="253270" y="0"/>
                                <a:pt x="258413" y="5144"/>
                                <a:pt x="258413" y="11525"/>
                              </a:cubicBezTo>
                              <a:lnTo>
                                <a:pt x="258413" y="11906"/>
                              </a:lnTo>
                              <a:cubicBezTo>
                                <a:pt x="258509" y="18193"/>
                                <a:pt x="253270" y="23431"/>
                                <a:pt x="246888" y="23431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151919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2267" name="任意多边形: 形状 12266"/>
                        <p:cNvSpPr/>
                        <p:nvPr/>
                      </p:nvSpPr>
                      <p:spPr>
                        <a:xfrm>
                          <a:off x="4588573" y="4491989"/>
                          <a:ext cx="20097" cy="328136"/>
                        </a:xfrm>
                        <a:custGeom>
                          <a:avLst/>
                          <a:gdLst>
                            <a:gd name="connsiteX0" fmla="*/ 18669 w 20097"/>
                            <a:gd name="connsiteY0" fmla="*/ 328136 h 328136"/>
                            <a:gd name="connsiteX1" fmla="*/ 1429 w 20097"/>
                            <a:gd name="connsiteY1" fmla="*/ 328136 h 328136"/>
                            <a:gd name="connsiteX2" fmla="*/ 0 w 20097"/>
                            <a:gd name="connsiteY2" fmla="*/ 326707 h 328136"/>
                            <a:gd name="connsiteX3" fmla="*/ 0 w 20097"/>
                            <a:gd name="connsiteY3" fmla="*/ 1429 h 328136"/>
                            <a:gd name="connsiteX4" fmla="*/ 1429 w 20097"/>
                            <a:gd name="connsiteY4" fmla="*/ 0 h 328136"/>
                            <a:gd name="connsiteX5" fmla="*/ 18669 w 20097"/>
                            <a:gd name="connsiteY5" fmla="*/ 0 h 328136"/>
                            <a:gd name="connsiteX6" fmla="*/ 20098 w 20097"/>
                            <a:gd name="connsiteY6" fmla="*/ 1429 h 328136"/>
                            <a:gd name="connsiteX7" fmla="*/ 20098 w 20097"/>
                            <a:gd name="connsiteY7" fmla="*/ 326707 h 328136"/>
                            <a:gd name="connsiteX8" fmla="*/ 18669 w 20097"/>
                            <a:gd name="connsiteY8" fmla="*/ 328136 h 328136"/>
                            <a:gd name="connsiteX9" fmla="*/ 2953 w 20097"/>
                            <a:gd name="connsiteY9" fmla="*/ 325183 h 328136"/>
                            <a:gd name="connsiteX10" fmla="*/ 17240 w 20097"/>
                            <a:gd name="connsiteY10" fmla="*/ 325183 h 328136"/>
                            <a:gd name="connsiteX11" fmla="*/ 17240 w 20097"/>
                            <a:gd name="connsiteY11" fmla="*/ 2857 h 328136"/>
                            <a:gd name="connsiteX12" fmla="*/ 2953 w 20097"/>
                            <a:gd name="connsiteY12" fmla="*/ 2857 h 328136"/>
                            <a:gd name="connsiteX13" fmla="*/ 2953 w 20097"/>
                            <a:gd name="connsiteY13" fmla="*/ 325183 h 32813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</a:cxnLst>
                          <a:rect l="l" t="t" r="r" b="b"/>
                          <a:pathLst>
                            <a:path w="20097" h="328136">
                              <a:moveTo>
                                <a:pt x="18669" y="328136"/>
                              </a:moveTo>
                              <a:lnTo>
                                <a:pt x="1429" y="328136"/>
                              </a:lnTo>
                              <a:cubicBezTo>
                                <a:pt x="667" y="328136"/>
                                <a:pt x="0" y="327470"/>
                                <a:pt x="0" y="326707"/>
                              </a:cubicBezTo>
                              <a:lnTo>
                                <a:pt x="0" y="1429"/>
                              </a:lnTo>
                              <a:cubicBezTo>
                                <a:pt x="0" y="667"/>
                                <a:pt x="667" y="0"/>
                                <a:pt x="1429" y="0"/>
                              </a:cubicBezTo>
                              <a:lnTo>
                                <a:pt x="18669" y="0"/>
                              </a:lnTo>
                              <a:cubicBezTo>
                                <a:pt x="19431" y="0"/>
                                <a:pt x="20098" y="667"/>
                                <a:pt x="20098" y="1429"/>
                              </a:cubicBezTo>
                              <a:lnTo>
                                <a:pt x="20098" y="326707"/>
                              </a:lnTo>
                              <a:cubicBezTo>
                                <a:pt x="20098" y="327470"/>
                                <a:pt x="19431" y="328136"/>
                                <a:pt x="18669" y="328136"/>
                              </a:cubicBezTo>
                              <a:close/>
                              <a:moveTo>
                                <a:pt x="2953" y="325183"/>
                              </a:moveTo>
                              <a:lnTo>
                                <a:pt x="17240" y="325183"/>
                              </a:lnTo>
                              <a:lnTo>
                                <a:pt x="17240" y="2857"/>
                              </a:lnTo>
                              <a:lnTo>
                                <a:pt x="2953" y="2857"/>
                              </a:lnTo>
                              <a:lnTo>
                                <a:pt x="2953" y="325183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151919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2268" name="任意多边形: 形状 12267"/>
                        <p:cNvSpPr/>
                        <p:nvPr/>
                      </p:nvSpPr>
                      <p:spPr>
                        <a:xfrm>
                          <a:off x="4481693" y="4386348"/>
                          <a:ext cx="9066" cy="87924"/>
                        </a:xfrm>
                        <a:custGeom>
                          <a:avLst/>
                          <a:gdLst>
                            <a:gd name="connsiteX0" fmla="*/ 7629 w 9066"/>
                            <a:gd name="connsiteY0" fmla="*/ 87925 h 87924"/>
                            <a:gd name="connsiteX1" fmla="*/ 6200 w 9066"/>
                            <a:gd name="connsiteY1" fmla="*/ 86591 h 87924"/>
                            <a:gd name="connsiteX2" fmla="*/ 9 w 9066"/>
                            <a:gd name="connsiteY2" fmla="*/ 1533 h 87924"/>
                            <a:gd name="connsiteX3" fmla="*/ 1343 w 9066"/>
                            <a:gd name="connsiteY3" fmla="*/ 9 h 87924"/>
                            <a:gd name="connsiteX4" fmla="*/ 2867 w 9066"/>
                            <a:gd name="connsiteY4" fmla="*/ 1342 h 87924"/>
                            <a:gd name="connsiteX5" fmla="*/ 9058 w 9066"/>
                            <a:gd name="connsiteY5" fmla="*/ 86401 h 87924"/>
                            <a:gd name="connsiteX6" fmla="*/ 7724 w 9066"/>
                            <a:gd name="connsiteY6" fmla="*/ 87925 h 87924"/>
                            <a:gd name="connsiteX7" fmla="*/ 7629 w 9066"/>
                            <a:gd name="connsiteY7" fmla="*/ 87925 h 8792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</a:cxnLst>
                          <a:rect l="l" t="t" r="r" b="b"/>
                          <a:pathLst>
                            <a:path w="9066" h="87924">
                              <a:moveTo>
                                <a:pt x="7629" y="87925"/>
                              </a:moveTo>
                              <a:cubicBezTo>
                                <a:pt x="6867" y="87925"/>
                                <a:pt x="6200" y="87353"/>
                                <a:pt x="6200" y="86591"/>
                              </a:cubicBezTo>
                              <a:lnTo>
                                <a:pt x="9" y="1533"/>
                              </a:lnTo>
                              <a:cubicBezTo>
                                <a:pt x="-86" y="771"/>
                                <a:pt x="581" y="9"/>
                                <a:pt x="1343" y="9"/>
                              </a:cubicBezTo>
                              <a:cubicBezTo>
                                <a:pt x="2200" y="-86"/>
                                <a:pt x="2867" y="581"/>
                                <a:pt x="2867" y="1342"/>
                              </a:cubicBezTo>
                              <a:lnTo>
                                <a:pt x="9058" y="86401"/>
                              </a:lnTo>
                              <a:cubicBezTo>
                                <a:pt x="9153" y="87163"/>
                                <a:pt x="8486" y="87925"/>
                                <a:pt x="7724" y="87925"/>
                              </a:cubicBezTo>
                              <a:cubicBezTo>
                                <a:pt x="7724" y="87925"/>
                                <a:pt x="7724" y="87925"/>
                                <a:pt x="7629" y="8792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151919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2269" name="任意多边形: 形状 12268"/>
                        <p:cNvSpPr/>
                        <p:nvPr/>
                      </p:nvSpPr>
                      <p:spPr>
                        <a:xfrm>
                          <a:off x="4492647" y="4386252"/>
                          <a:ext cx="9066" cy="88020"/>
                        </a:xfrm>
                        <a:custGeom>
                          <a:avLst/>
                          <a:gdLst>
                            <a:gd name="connsiteX0" fmla="*/ 7629 w 9066"/>
                            <a:gd name="connsiteY0" fmla="*/ 88020 h 88020"/>
                            <a:gd name="connsiteX1" fmla="*/ 6200 w 9066"/>
                            <a:gd name="connsiteY1" fmla="*/ 86687 h 88020"/>
                            <a:gd name="connsiteX2" fmla="*/ 9 w 9066"/>
                            <a:gd name="connsiteY2" fmla="*/ 1533 h 88020"/>
                            <a:gd name="connsiteX3" fmla="*/ 1343 w 9066"/>
                            <a:gd name="connsiteY3" fmla="*/ 9 h 88020"/>
                            <a:gd name="connsiteX4" fmla="*/ 2867 w 9066"/>
                            <a:gd name="connsiteY4" fmla="*/ 1343 h 88020"/>
                            <a:gd name="connsiteX5" fmla="*/ 9058 w 9066"/>
                            <a:gd name="connsiteY5" fmla="*/ 86496 h 88020"/>
                            <a:gd name="connsiteX6" fmla="*/ 7724 w 9066"/>
                            <a:gd name="connsiteY6" fmla="*/ 88020 h 88020"/>
                            <a:gd name="connsiteX7" fmla="*/ 7629 w 9066"/>
                            <a:gd name="connsiteY7" fmla="*/ 88020 h 8802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</a:cxnLst>
                          <a:rect l="l" t="t" r="r" b="b"/>
                          <a:pathLst>
                            <a:path w="9066" h="88020">
                              <a:moveTo>
                                <a:pt x="7629" y="88020"/>
                              </a:moveTo>
                              <a:cubicBezTo>
                                <a:pt x="6867" y="88020"/>
                                <a:pt x="6200" y="87449"/>
                                <a:pt x="6200" y="86687"/>
                              </a:cubicBezTo>
                              <a:lnTo>
                                <a:pt x="9" y="1533"/>
                              </a:lnTo>
                              <a:cubicBezTo>
                                <a:pt x="-86" y="771"/>
                                <a:pt x="581" y="9"/>
                                <a:pt x="1343" y="9"/>
                              </a:cubicBezTo>
                              <a:cubicBezTo>
                                <a:pt x="2200" y="-86"/>
                                <a:pt x="2867" y="581"/>
                                <a:pt x="2867" y="1343"/>
                              </a:cubicBezTo>
                              <a:lnTo>
                                <a:pt x="9058" y="86496"/>
                              </a:lnTo>
                              <a:cubicBezTo>
                                <a:pt x="9153" y="87258"/>
                                <a:pt x="8486" y="88020"/>
                                <a:pt x="7724" y="88020"/>
                              </a:cubicBezTo>
                              <a:cubicBezTo>
                                <a:pt x="7629" y="88020"/>
                                <a:pt x="7629" y="88020"/>
                                <a:pt x="7629" y="8802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151919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2270" name="任意多边形: 形状 12269"/>
                        <p:cNvSpPr/>
                        <p:nvPr/>
                      </p:nvSpPr>
                      <p:spPr>
                        <a:xfrm>
                          <a:off x="4462446" y="4143645"/>
                          <a:ext cx="43652" cy="246141"/>
                        </a:xfrm>
                        <a:custGeom>
                          <a:avLst/>
                          <a:gdLst>
                            <a:gd name="connsiteX0" fmla="*/ 25067 w 43652"/>
                            <a:gd name="connsiteY0" fmla="*/ 246141 h 246141"/>
                            <a:gd name="connsiteX1" fmla="*/ 20304 w 43652"/>
                            <a:gd name="connsiteY1" fmla="*/ 245474 h 246141"/>
                            <a:gd name="connsiteX2" fmla="*/ 9065 w 43652"/>
                            <a:gd name="connsiteY2" fmla="*/ 230996 h 246141"/>
                            <a:gd name="connsiteX3" fmla="*/ 16 w 43652"/>
                            <a:gd name="connsiteY3" fmla="*/ 16684 h 246141"/>
                            <a:gd name="connsiteX4" fmla="*/ 4207 w 43652"/>
                            <a:gd name="connsiteY4" fmla="*/ 5254 h 246141"/>
                            <a:gd name="connsiteX5" fmla="*/ 15256 w 43652"/>
                            <a:gd name="connsiteY5" fmla="*/ 110 h 246141"/>
                            <a:gd name="connsiteX6" fmla="*/ 18018 w 43652"/>
                            <a:gd name="connsiteY6" fmla="*/ 15 h 246141"/>
                            <a:gd name="connsiteX7" fmla="*/ 34496 w 43652"/>
                            <a:gd name="connsiteY7" fmla="*/ 15255 h 246141"/>
                            <a:gd name="connsiteX8" fmla="*/ 43640 w 43652"/>
                            <a:gd name="connsiteY8" fmla="*/ 229472 h 246141"/>
                            <a:gd name="connsiteX9" fmla="*/ 32020 w 43652"/>
                            <a:gd name="connsiteY9" fmla="*/ 245379 h 246141"/>
                            <a:gd name="connsiteX10" fmla="*/ 28496 w 43652"/>
                            <a:gd name="connsiteY10" fmla="*/ 245951 h 246141"/>
                            <a:gd name="connsiteX11" fmla="*/ 25733 w 43652"/>
                            <a:gd name="connsiteY11" fmla="*/ 246046 h 246141"/>
                            <a:gd name="connsiteX12" fmla="*/ 25067 w 43652"/>
                            <a:gd name="connsiteY12" fmla="*/ 246141 h 246141"/>
                            <a:gd name="connsiteX13" fmla="*/ 18590 w 43652"/>
                            <a:gd name="connsiteY13" fmla="*/ 2968 h 246141"/>
                            <a:gd name="connsiteX14" fmla="*/ 18018 w 43652"/>
                            <a:gd name="connsiteY14" fmla="*/ 2968 h 246141"/>
                            <a:gd name="connsiteX15" fmla="*/ 15256 w 43652"/>
                            <a:gd name="connsiteY15" fmla="*/ 3063 h 246141"/>
                            <a:gd name="connsiteX16" fmla="*/ 6207 w 43652"/>
                            <a:gd name="connsiteY16" fmla="*/ 7254 h 246141"/>
                            <a:gd name="connsiteX17" fmla="*/ 2778 w 43652"/>
                            <a:gd name="connsiteY17" fmla="*/ 16589 h 246141"/>
                            <a:gd name="connsiteX18" fmla="*/ 11922 w 43652"/>
                            <a:gd name="connsiteY18" fmla="*/ 230806 h 246141"/>
                            <a:gd name="connsiteX19" fmla="*/ 21066 w 43652"/>
                            <a:gd name="connsiteY19" fmla="*/ 242712 h 246141"/>
                            <a:gd name="connsiteX20" fmla="*/ 25448 w 43652"/>
                            <a:gd name="connsiteY20" fmla="*/ 243284 h 246141"/>
                            <a:gd name="connsiteX21" fmla="*/ 28210 w 43652"/>
                            <a:gd name="connsiteY21" fmla="*/ 243188 h 246141"/>
                            <a:gd name="connsiteX22" fmla="*/ 31067 w 43652"/>
                            <a:gd name="connsiteY22" fmla="*/ 242712 h 246141"/>
                            <a:gd name="connsiteX23" fmla="*/ 31067 w 43652"/>
                            <a:gd name="connsiteY23" fmla="*/ 242712 h 246141"/>
                            <a:gd name="connsiteX24" fmla="*/ 40592 w 43652"/>
                            <a:gd name="connsiteY24" fmla="*/ 229663 h 246141"/>
                            <a:gd name="connsiteX25" fmla="*/ 31448 w 43652"/>
                            <a:gd name="connsiteY25" fmla="*/ 15446 h 246141"/>
                            <a:gd name="connsiteX26" fmla="*/ 18590 w 43652"/>
                            <a:gd name="connsiteY26" fmla="*/ 2968 h 24614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</a:cxnLst>
                          <a:rect l="l" t="t" r="r" b="b"/>
                          <a:pathLst>
                            <a:path w="43652" h="246141">
                              <a:moveTo>
                                <a:pt x="25067" y="246141"/>
                              </a:moveTo>
                              <a:cubicBezTo>
                                <a:pt x="23448" y="246141"/>
                                <a:pt x="21828" y="245951"/>
                                <a:pt x="20304" y="245474"/>
                              </a:cubicBezTo>
                              <a:cubicBezTo>
                                <a:pt x="13923" y="243474"/>
                                <a:pt x="9350" y="237664"/>
                                <a:pt x="9065" y="230996"/>
                              </a:cubicBezTo>
                              <a:lnTo>
                                <a:pt x="16" y="16684"/>
                              </a:lnTo>
                              <a:cubicBezTo>
                                <a:pt x="-175" y="12493"/>
                                <a:pt x="1349" y="8397"/>
                                <a:pt x="4207" y="5254"/>
                              </a:cubicBezTo>
                              <a:cubicBezTo>
                                <a:pt x="7064" y="2111"/>
                                <a:pt x="10970" y="301"/>
                                <a:pt x="15256" y="110"/>
                              </a:cubicBezTo>
                              <a:lnTo>
                                <a:pt x="18018" y="15"/>
                              </a:lnTo>
                              <a:cubicBezTo>
                                <a:pt x="26781" y="-366"/>
                                <a:pt x="34211" y="6492"/>
                                <a:pt x="34496" y="15255"/>
                              </a:cubicBezTo>
                              <a:lnTo>
                                <a:pt x="43640" y="229472"/>
                              </a:lnTo>
                              <a:cubicBezTo>
                                <a:pt x="43926" y="236807"/>
                                <a:pt x="39069" y="243474"/>
                                <a:pt x="32020" y="245379"/>
                              </a:cubicBezTo>
                              <a:cubicBezTo>
                                <a:pt x="30877" y="245760"/>
                                <a:pt x="29734" y="245951"/>
                                <a:pt x="28496" y="245951"/>
                              </a:cubicBezTo>
                              <a:lnTo>
                                <a:pt x="25733" y="246046"/>
                              </a:lnTo>
                              <a:cubicBezTo>
                                <a:pt x="25448" y="246141"/>
                                <a:pt x="25257" y="246141"/>
                                <a:pt x="25067" y="246141"/>
                              </a:cubicBezTo>
                              <a:close/>
                              <a:moveTo>
                                <a:pt x="18590" y="2968"/>
                              </a:moveTo>
                              <a:cubicBezTo>
                                <a:pt x="18399" y="2968"/>
                                <a:pt x="18209" y="2968"/>
                                <a:pt x="18018" y="2968"/>
                              </a:cubicBezTo>
                              <a:lnTo>
                                <a:pt x="15256" y="3063"/>
                              </a:lnTo>
                              <a:cubicBezTo>
                                <a:pt x="11827" y="3254"/>
                                <a:pt x="8588" y="4682"/>
                                <a:pt x="6207" y="7254"/>
                              </a:cubicBezTo>
                              <a:cubicBezTo>
                                <a:pt x="3826" y="9826"/>
                                <a:pt x="2683" y="13160"/>
                                <a:pt x="2778" y="16589"/>
                              </a:cubicBezTo>
                              <a:lnTo>
                                <a:pt x="11922" y="230806"/>
                              </a:lnTo>
                              <a:cubicBezTo>
                                <a:pt x="12208" y="236235"/>
                                <a:pt x="15827" y="240998"/>
                                <a:pt x="21066" y="242712"/>
                              </a:cubicBezTo>
                              <a:cubicBezTo>
                                <a:pt x="22495" y="243093"/>
                                <a:pt x="24019" y="243379"/>
                                <a:pt x="25448" y="243284"/>
                              </a:cubicBezTo>
                              <a:lnTo>
                                <a:pt x="28210" y="243188"/>
                              </a:lnTo>
                              <a:cubicBezTo>
                                <a:pt x="29258" y="243093"/>
                                <a:pt x="30210" y="242998"/>
                                <a:pt x="31067" y="242712"/>
                              </a:cubicBezTo>
                              <a:cubicBezTo>
                                <a:pt x="31067" y="242712"/>
                                <a:pt x="31067" y="242712"/>
                                <a:pt x="31067" y="242712"/>
                              </a:cubicBezTo>
                              <a:cubicBezTo>
                                <a:pt x="36782" y="241093"/>
                                <a:pt x="40783" y="235664"/>
                                <a:pt x="40592" y="229663"/>
                              </a:cubicBezTo>
                              <a:lnTo>
                                <a:pt x="31448" y="15446"/>
                              </a:lnTo>
                              <a:cubicBezTo>
                                <a:pt x="31258" y="8397"/>
                                <a:pt x="25543" y="2968"/>
                                <a:pt x="18590" y="2968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151919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</p:grpSp>
              </p:grpSp>
              <p:grpSp>
                <p:nvGrpSpPr>
                  <p:cNvPr id="12271" name="图形 12092"/>
                  <p:cNvGrpSpPr/>
                  <p:nvPr/>
                </p:nvGrpSpPr>
                <p:grpSpPr>
                  <a:xfrm>
                    <a:off x="3822271" y="4143740"/>
                    <a:ext cx="265477" cy="791828"/>
                    <a:chOff x="3822271" y="4143740"/>
                    <a:chExt cx="265477" cy="791828"/>
                  </a:xfrm>
                  <a:solidFill>
                    <a:srgbClr val="151919"/>
                  </a:solidFill>
                </p:grpSpPr>
                <p:grpSp>
                  <p:nvGrpSpPr>
                    <p:cNvPr id="12272" name="图形 12092"/>
                    <p:cNvGrpSpPr/>
                    <p:nvPr/>
                  </p:nvGrpSpPr>
                  <p:grpSpPr>
                    <a:xfrm>
                      <a:off x="3897629" y="4898802"/>
                      <a:ext cx="121824" cy="36766"/>
                      <a:chOff x="3897629" y="4898802"/>
                      <a:chExt cx="121824" cy="36766"/>
                    </a:xfrm>
                    <a:solidFill>
                      <a:srgbClr val="151919"/>
                    </a:solidFill>
                  </p:grpSpPr>
                  <p:sp>
                    <p:nvSpPr>
                      <p:cNvPr id="12273" name="任意多边形: 形状 12272"/>
                      <p:cNvSpPr/>
                      <p:nvPr/>
                    </p:nvSpPr>
                    <p:spPr>
                      <a:xfrm>
                        <a:off x="3897629" y="4898802"/>
                        <a:ext cx="26479" cy="36766"/>
                      </a:xfrm>
                      <a:custGeom>
                        <a:avLst/>
                        <a:gdLst>
                          <a:gd name="connsiteX0" fmla="*/ 26480 w 26479"/>
                          <a:gd name="connsiteY0" fmla="*/ 18383 h 36766"/>
                          <a:gd name="connsiteX1" fmla="*/ 13240 w 26479"/>
                          <a:gd name="connsiteY1" fmla="*/ 36767 h 36766"/>
                          <a:gd name="connsiteX2" fmla="*/ 0 w 26479"/>
                          <a:gd name="connsiteY2" fmla="*/ 18383 h 36766"/>
                          <a:gd name="connsiteX3" fmla="*/ 13240 w 26479"/>
                          <a:gd name="connsiteY3" fmla="*/ 0 h 36766"/>
                          <a:gd name="connsiteX4" fmla="*/ 26480 w 26479"/>
                          <a:gd name="connsiteY4" fmla="*/ 18383 h 3676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479" h="36766">
                            <a:moveTo>
                              <a:pt x="26480" y="18383"/>
                            </a:moveTo>
                            <a:cubicBezTo>
                              <a:pt x="26480" y="28575"/>
                              <a:pt x="20574" y="36767"/>
                              <a:pt x="13240" y="36767"/>
                            </a:cubicBezTo>
                            <a:cubicBezTo>
                              <a:pt x="5906" y="36767"/>
                              <a:pt x="0" y="28480"/>
                              <a:pt x="0" y="18383"/>
                            </a:cubicBezTo>
                            <a:cubicBezTo>
                              <a:pt x="0" y="8287"/>
                              <a:pt x="5906" y="0"/>
                              <a:pt x="13240" y="0"/>
                            </a:cubicBezTo>
                            <a:cubicBezTo>
                              <a:pt x="20574" y="0"/>
                              <a:pt x="26480" y="8192"/>
                              <a:pt x="26480" y="18383"/>
                            </a:cubicBezTo>
                            <a:close/>
                          </a:path>
                        </a:pathLst>
                      </a:custGeom>
                      <a:solidFill>
                        <a:srgbClr val="15191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274" name="任意多边形: 形状 12273"/>
                      <p:cNvSpPr/>
                      <p:nvPr/>
                    </p:nvSpPr>
                    <p:spPr>
                      <a:xfrm>
                        <a:off x="3992974" y="4898802"/>
                        <a:ext cx="26479" cy="36766"/>
                      </a:xfrm>
                      <a:custGeom>
                        <a:avLst/>
                        <a:gdLst>
                          <a:gd name="connsiteX0" fmla="*/ 26479 w 26479"/>
                          <a:gd name="connsiteY0" fmla="*/ 18383 h 36766"/>
                          <a:gd name="connsiteX1" fmla="*/ 13240 w 26479"/>
                          <a:gd name="connsiteY1" fmla="*/ 36767 h 36766"/>
                          <a:gd name="connsiteX2" fmla="*/ 0 w 26479"/>
                          <a:gd name="connsiteY2" fmla="*/ 18383 h 36766"/>
                          <a:gd name="connsiteX3" fmla="*/ 13240 w 26479"/>
                          <a:gd name="connsiteY3" fmla="*/ 0 h 36766"/>
                          <a:gd name="connsiteX4" fmla="*/ 26479 w 26479"/>
                          <a:gd name="connsiteY4" fmla="*/ 18383 h 3676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479" h="36766">
                            <a:moveTo>
                              <a:pt x="26479" y="18383"/>
                            </a:moveTo>
                            <a:cubicBezTo>
                              <a:pt x="26479" y="28575"/>
                              <a:pt x="20574" y="36767"/>
                              <a:pt x="13240" y="36767"/>
                            </a:cubicBezTo>
                            <a:cubicBezTo>
                              <a:pt x="5906" y="36767"/>
                              <a:pt x="0" y="28480"/>
                              <a:pt x="0" y="18383"/>
                            </a:cubicBezTo>
                            <a:cubicBezTo>
                              <a:pt x="0" y="8287"/>
                              <a:pt x="5906" y="0"/>
                              <a:pt x="13240" y="0"/>
                            </a:cubicBezTo>
                            <a:cubicBezTo>
                              <a:pt x="20574" y="0"/>
                              <a:pt x="26479" y="8192"/>
                              <a:pt x="26479" y="18383"/>
                            </a:cubicBezTo>
                            <a:close/>
                          </a:path>
                        </a:pathLst>
                      </a:custGeom>
                      <a:solidFill>
                        <a:srgbClr val="15191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12275" name="任意多边形: 形状 12274"/>
                    <p:cNvSpPr/>
                    <p:nvPr/>
                  </p:nvSpPr>
                  <p:spPr>
                    <a:xfrm>
                      <a:off x="3907956" y="4815744"/>
                      <a:ext cx="101266" cy="96017"/>
                    </a:xfrm>
                    <a:custGeom>
                      <a:avLst/>
                      <a:gdLst>
                        <a:gd name="connsiteX0" fmla="*/ 2913 w 101266"/>
                        <a:gd name="connsiteY0" fmla="*/ 96012 h 96017"/>
                        <a:gd name="connsiteX1" fmla="*/ 55 w 101266"/>
                        <a:gd name="connsiteY1" fmla="*/ 93250 h 96017"/>
                        <a:gd name="connsiteX2" fmla="*/ 22249 w 101266"/>
                        <a:gd name="connsiteY2" fmla="*/ 12002 h 96017"/>
                        <a:gd name="connsiteX3" fmla="*/ 50633 w 101266"/>
                        <a:gd name="connsiteY3" fmla="*/ 0 h 96017"/>
                        <a:gd name="connsiteX4" fmla="*/ 79018 w 101266"/>
                        <a:gd name="connsiteY4" fmla="*/ 12002 h 96017"/>
                        <a:gd name="connsiteX5" fmla="*/ 101211 w 101266"/>
                        <a:gd name="connsiteY5" fmla="*/ 93250 h 96017"/>
                        <a:gd name="connsiteX6" fmla="*/ 98258 w 101266"/>
                        <a:gd name="connsiteY6" fmla="*/ 96012 h 96017"/>
                        <a:gd name="connsiteX7" fmla="*/ 95496 w 101266"/>
                        <a:gd name="connsiteY7" fmla="*/ 93059 h 96017"/>
                        <a:gd name="connsiteX8" fmla="*/ 74922 w 101266"/>
                        <a:gd name="connsiteY8" fmla="*/ 16097 h 96017"/>
                        <a:gd name="connsiteX9" fmla="*/ 50728 w 101266"/>
                        <a:gd name="connsiteY9" fmla="*/ 5810 h 96017"/>
                        <a:gd name="connsiteX10" fmla="*/ 26535 w 101266"/>
                        <a:gd name="connsiteY10" fmla="*/ 16097 h 96017"/>
                        <a:gd name="connsiteX11" fmla="*/ 5961 w 101266"/>
                        <a:gd name="connsiteY11" fmla="*/ 93059 h 96017"/>
                        <a:gd name="connsiteX12" fmla="*/ 3199 w 101266"/>
                        <a:gd name="connsiteY12" fmla="*/ 96012 h 96017"/>
                        <a:gd name="connsiteX13" fmla="*/ 2913 w 101266"/>
                        <a:gd name="connsiteY13" fmla="*/ 96012 h 9601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101266" h="96017">
                          <a:moveTo>
                            <a:pt x="2913" y="96012"/>
                          </a:moveTo>
                          <a:cubicBezTo>
                            <a:pt x="1389" y="96012"/>
                            <a:pt x="55" y="94774"/>
                            <a:pt x="55" y="93250"/>
                          </a:cubicBezTo>
                          <a:cubicBezTo>
                            <a:pt x="-40" y="90964"/>
                            <a:pt x="-1659" y="36767"/>
                            <a:pt x="22249" y="12002"/>
                          </a:cubicBezTo>
                          <a:cubicBezTo>
                            <a:pt x="29964" y="4001"/>
                            <a:pt x="39489" y="0"/>
                            <a:pt x="50633" y="0"/>
                          </a:cubicBezTo>
                          <a:cubicBezTo>
                            <a:pt x="61777" y="0"/>
                            <a:pt x="71302" y="4096"/>
                            <a:pt x="79018" y="12002"/>
                          </a:cubicBezTo>
                          <a:cubicBezTo>
                            <a:pt x="102925" y="36767"/>
                            <a:pt x="101306" y="90869"/>
                            <a:pt x="101211" y="93250"/>
                          </a:cubicBezTo>
                          <a:cubicBezTo>
                            <a:pt x="101116" y="94869"/>
                            <a:pt x="99877" y="96107"/>
                            <a:pt x="98258" y="96012"/>
                          </a:cubicBezTo>
                          <a:cubicBezTo>
                            <a:pt x="96639" y="95917"/>
                            <a:pt x="95401" y="94583"/>
                            <a:pt x="95496" y="93059"/>
                          </a:cubicBezTo>
                          <a:cubicBezTo>
                            <a:pt x="95496" y="92488"/>
                            <a:pt x="97115" y="39053"/>
                            <a:pt x="74922" y="16097"/>
                          </a:cubicBezTo>
                          <a:cubicBezTo>
                            <a:pt x="68350" y="9239"/>
                            <a:pt x="60158" y="5810"/>
                            <a:pt x="50728" y="5810"/>
                          </a:cubicBezTo>
                          <a:cubicBezTo>
                            <a:pt x="41203" y="5810"/>
                            <a:pt x="33107" y="9239"/>
                            <a:pt x="26535" y="16097"/>
                          </a:cubicBezTo>
                          <a:cubicBezTo>
                            <a:pt x="4342" y="39053"/>
                            <a:pt x="5961" y="92583"/>
                            <a:pt x="5961" y="93059"/>
                          </a:cubicBezTo>
                          <a:cubicBezTo>
                            <a:pt x="6056" y="94679"/>
                            <a:pt x="4818" y="96012"/>
                            <a:pt x="3199" y="96012"/>
                          </a:cubicBezTo>
                          <a:cubicBezTo>
                            <a:pt x="3008" y="96012"/>
                            <a:pt x="3008" y="96012"/>
                            <a:pt x="2913" y="96012"/>
                          </a:cubicBezTo>
                          <a:close/>
                        </a:path>
                      </a:pathLst>
                    </a:custGeom>
                    <a:solidFill>
                      <a:srgbClr val="1519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12276" name="图形 12092"/>
                    <p:cNvGrpSpPr/>
                    <p:nvPr/>
                  </p:nvGrpSpPr>
                  <p:grpSpPr>
                    <a:xfrm>
                      <a:off x="3822271" y="4143740"/>
                      <a:ext cx="265477" cy="676385"/>
                      <a:chOff x="3822271" y="4143740"/>
                      <a:chExt cx="265477" cy="676385"/>
                    </a:xfrm>
                    <a:solidFill>
                      <a:srgbClr val="151919"/>
                    </a:solidFill>
                  </p:grpSpPr>
                  <p:grpSp>
                    <p:nvGrpSpPr>
                      <p:cNvPr id="12277" name="图形 12092"/>
                      <p:cNvGrpSpPr/>
                      <p:nvPr/>
                    </p:nvGrpSpPr>
                    <p:grpSpPr>
                      <a:xfrm>
                        <a:off x="3823699" y="4145079"/>
                        <a:ext cx="262620" cy="348338"/>
                        <a:chOff x="3823699" y="4145079"/>
                        <a:chExt cx="262620" cy="348338"/>
                      </a:xfrm>
                      <a:solidFill>
                        <a:srgbClr val="151919"/>
                      </a:solidFill>
                    </p:grpSpPr>
                    <p:sp>
                      <p:nvSpPr>
                        <p:cNvPr id="12278" name="任意多边形: 形状 12277"/>
                        <p:cNvSpPr/>
                        <p:nvPr/>
                      </p:nvSpPr>
                      <p:spPr>
                        <a:xfrm>
                          <a:off x="3830764" y="4472844"/>
                          <a:ext cx="255555" cy="20574"/>
                        </a:xfrm>
                        <a:custGeom>
                          <a:avLst/>
                          <a:gdLst>
                            <a:gd name="connsiteX0" fmla="*/ 255556 w 255555"/>
                            <a:gd name="connsiteY0" fmla="*/ 10096 h 20574"/>
                            <a:gd name="connsiteX1" fmla="*/ 255556 w 255555"/>
                            <a:gd name="connsiteY1" fmla="*/ 10478 h 20574"/>
                            <a:gd name="connsiteX2" fmla="*/ 245459 w 255555"/>
                            <a:gd name="connsiteY2" fmla="*/ 20574 h 20574"/>
                            <a:gd name="connsiteX3" fmla="*/ 136398 w 255555"/>
                            <a:gd name="connsiteY3" fmla="*/ 20574 h 20574"/>
                            <a:gd name="connsiteX4" fmla="*/ 119158 w 255555"/>
                            <a:gd name="connsiteY4" fmla="*/ 20574 h 20574"/>
                            <a:gd name="connsiteX5" fmla="*/ 10096 w 255555"/>
                            <a:gd name="connsiteY5" fmla="*/ 20574 h 20574"/>
                            <a:gd name="connsiteX6" fmla="*/ 0 w 255555"/>
                            <a:gd name="connsiteY6" fmla="*/ 10478 h 20574"/>
                            <a:gd name="connsiteX7" fmla="*/ 0 w 255555"/>
                            <a:gd name="connsiteY7" fmla="*/ 10096 h 20574"/>
                            <a:gd name="connsiteX8" fmla="*/ 10096 w 255555"/>
                            <a:gd name="connsiteY8" fmla="*/ 0 h 20574"/>
                            <a:gd name="connsiteX9" fmla="*/ 18479 w 255555"/>
                            <a:gd name="connsiteY9" fmla="*/ 0 h 20574"/>
                            <a:gd name="connsiteX10" fmla="*/ 29337 w 255555"/>
                            <a:gd name="connsiteY10" fmla="*/ 0 h 20574"/>
                            <a:gd name="connsiteX11" fmla="*/ 245459 w 255555"/>
                            <a:gd name="connsiteY11" fmla="*/ 0 h 20574"/>
                            <a:gd name="connsiteX12" fmla="*/ 255556 w 255555"/>
                            <a:gd name="connsiteY12" fmla="*/ 10096 h 2057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</a:cxnLst>
                          <a:rect l="l" t="t" r="r" b="b"/>
                          <a:pathLst>
                            <a:path w="255555" h="20574">
                              <a:moveTo>
                                <a:pt x="255556" y="10096"/>
                              </a:moveTo>
                              <a:lnTo>
                                <a:pt x="255556" y="10478"/>
                              </a:lnTo>
                              <a:cubicBezTo>
                                <a:pt x="255556" y="16002"/>
                                <a:pt x="250984" y="20574"/>
                                <a:pt x="245459" y="20574"/>
                              </a:cubicBezTo>
                              <a:lnTo>
                                <a:pt x="136398" y="20574"/>
                              </a:lnTo>
                              <a:lnTo>
                                <a:pt x="119158" y="20574"/>
                              </a:lnTo>
                              <a:lnTo>
                                <a:pt x="10096" y="20574"/>
                              </a:lnTo>
                              <a:cubicBezTo>
                                <a:pt x="4572" y="20574"/>
                                <a:pt x="0" y="16002"/>
                                <a:pt x="0" y="10478"/>
                              </a:cubicBezTo>
                              <a:lnTo>
                                <a:pt x="0" y="10096"/>
                              </a:lnTo>
                              <a:cubicBezTo>
                                <a:pt x="0" y="4477"/>
                                <a:pt x="4572" y="0"/>
                                <a:pt x="10096" y="0"/>
                              </a:cubicBezTo>
                              <a:lnTo>
                                <a:pt x="18479" y="0"/>
                              </a:lnTo>
                              <a:lnTo>
                                <a:pt x="29337" y="0"/>
                              </a:lnTo>
                              <a:lnTo>
                                <a:pt x="245459" y="0"/>
                              </a:lnTo>
                              <a:cubicBezTo>
                                <a:pt x="251079" y="0"/>
                                <a:pt x="255556" y="4477"/>
                                <a:pt x="255556" y="10096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151919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2279" name="任意多边形: 形状 12278"/>
                        <p:cNvSpPr/>
                        <p:nvPr/>
                      </p:nvSpPr>
                      <p:spPr>
                        <a:xfrm>
                          <a:off x="3823699" y="4145079"/>
                          <a:ext cx="40796" cy="243296"/>
                        </a:xfrm>
                        <a:custGeom>
                          <a:avLst/>
                          <a:gdLst>
                            <a:gd name="connsiteX0" fmla="*/ 40783 w 40796"/>
                            <a:gd name="connsiteY0" fmla="*/ 228133 h 243296"/>
                            <a:gd name="connsiteX1" fmla="*/ 30211 w 40796"/>
                            <a:gd name="connsiteY1" fmla="*/ 242611 h 243296"/>
                            <a:gd name="connsiteX2" fmla="*/ 26972 w 40796"/>
                            <a:gd name="connsiteY2" fmla="*/ 243183 h 243296"/>
                            <a:gd name="connsiteX3" fmla="*/ 24210 w 40796"/>
                            <a:gd name="connsiteY3" fmla="*/ 243278 h 243296"/>
                            <a:gd name="connsiteX4" fmla="*/ 19352 w 40796"/>
                            <a:gd name="connsiteY4" fmla="*/ 242611 h 243296"/>
                            <a:gd name="connsiteX5" fmla="*/ 9160 w 40796"/>
                            <a:gd name="connsiteY5" fmla="*/ 229372 h 243296"/>
                            <a:gd name="connsiteX6" fmla="*/ 16 w 40796"/>
                            <a:gd name="connsiteY6" fmla="*/ 15154 h 243296"/>
                            <a:gd name="connsiteX7" fmla="*/ 13828 w 40796"/>
                            <a:gd name="connsiteY7" fmla="*/ 105 h 243296"/>
                            <a:gd name="connsiteX8" fmla="*/ 16590 w 40796"/>
                            <a:gd name="connsiteY8" fmla="*/ 10 h 243296"/>
                            <a:gd name="connsiteX9" fmla="*/ 31639 w 40796"/>
                            <a:gd name="connsiteY9" fmla="*/ 13821 h 243296"/>
                            <a:gd name="connsiteX10" fmla="*/ 40783 w 40796"/>
                            <a:gd name="connsiteY10" fmla="*/ 228133 h 24329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</a:cxnLst>
                          <a:rect l="l" t="t" r="r" b="b"/>
                          <a:pathLst>
                            <a:path w="40796" h="243296">
                              <a:moveTo>
                                <a:pt x="40783" y="228133"/>
                              </a:moveTo>
                              <a:cubicBezTo>
                                <a:pt x="41069" y="234991"/>
                                <a:pt x="36497" y="240897"/>
                                <a:pt x="30211" y="242611"/>
                              </a:cubicBezTo>
                              <a:cubicBezTo>
                                <a:pt x="29163" y="242897"/>
                                <a:pt x="28115" y="243088"/>
                                <a:pt x="26972" y="243183"/>
                              </a:cubicBezTo>
                              <a:lnTo>
                                <a:pt x="24210" y="243278"/>
                              </a:lnTo>
                              <a:cubicBezTo>
                                <a:pt x="22495" y="243373"/>
                                <a:pt x="20876" y="243088"/>
                                <a:pt x="19352" y="242611"/>
                              </a:cubicBezTo>
                              <a:cubicBezTo>
                                <a:pt x="13732" y="240802"/>
                                <a:pt x="9446" y="235658"/>
                                <a:pt x="9160" y="229372"/>
                              </a:cubicBezTo>
                              <a:lnTo>
                                <a:pt x="16" y="15154"/>
                              </a:lnTo>
                              <a:cubicBezTo>
                                <a:pt x="-365" y="7249"/>
                                <a:pt x="5922" y="486"/>
                                <a:pt x="13828" y="105"/>
                              </a:cubicBezTo>
                              <a:lnTo>
                                <a:pt x="16590" y="10"/>
                              </a:lnTo>
                              <a:cubicBezTo>
                                <a:pt x="24496" y="-276"/>
                                <a:pt x="31258" y="5915"/>
                                <a:pt x="31639" y="13821"/>
                              </a:cubicBezTo>
                              <a:lnTo>
                                <a:pt x="40783" y="228133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151919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  <p:grpSp>
                    <p:nvGrpSpPr>
                      <p:cNvPr id="12280" name="图形 12092"/>
                      <p:cNvGrpSpPr/>
                      <p:nvPr/>
                    </p:nvGrpSpPr>
                    <p:grpSpPr>
                      <a:xfrm>
                        <a:off x="3822271" y="4143740"/>
                        <a:ext cx="265477" cy="676385"/>
                        <a:chOff x="3822271" y="4143740"/>
                        <a:chExt cx="265477" cy="676385"/>
                      </a:xfrm>
                      <a:solidFill>
                        <a:srgbClr val="151919"/>
                      </a:solidFill>
                    </p:grpSpPr>
                    <p:sp>
                      <p:nvSpPr>
                        <p:cNvPr id="12281" name="任意多边形: 形状 12280"/>
                        <p:cNvSpPr/>
                        <p:nvPr/>
                      </p:nvSpPr>
                      <p:spPr>
                        <a:xfrm>
                          <a:off x="3829335" y="4471415"/>
                          <a:ext cx="258413" cy="23431"/>
                        </a:xfrm>
                        <a:custGeom>
                          <a:avLst/>
                          <a:gdLst>
                            <a:gd name="connsiteX0" fmla="*/ 246888 w 258413"/>
                            <a:gd name="connsiteY0" fmla="*/ 23431 h 23431"/>
                            <a:gd name="connsiteX1" fmla="*/ 137827 w 258413"/>
                            <a:gd name="connsiteY1" fmla="*/ 23431 h 23431"/>
                            <a:gd name="connsiteX2" fmla="*/ 136398 w 258413"/>
                            <a:gd name="connsiteY2" fmla="*/ 22003 h 23431"/>
                            <a:gd name="connsiteX3" fmla="*/ 137827 w 258413"/>
                            <a:gd name="connsiteY3" fmla="*/ 20574 h 23431"/>
                            <a:gd name="connsiteX4" fmla="*/ 246888 w 258413"/>
                            <a:gd name="connsiteY4" fmla="*/ 20574 h 23431"/>
                            <a:gd name="connsiteX5" fmla="*/ 255556 w 258413"/>
                            <a:gd name="connsiteY5" fmla="*/ 11906 h 23431"/>
                            <a:gd name="connsiteX6" fmla="*/ 255556 w 258413"/>
                            <a:gd name="connsiteY6" fmla="*/ 11525 h 23431"/>
                            <a:gd name="connsiteX7" fmla="*/ 246888 w 258413"/>
                            <a:gd name="connsiteY7" fmla="*/ 2857 h 23431"/>
                            <a:gd name="connsiteX8" fmla="*/ 11525 w 258413"/>
                            <a:gd name="connsiteY8" fmla="*/ 2857 h 23431"/>
                            <a:gd name="connsiteX9" fmla="*/ 2858 w 258413"/>
                            <a:gd name="connsiteY9" fmla="*/ 11525 h 23431"/>
                            <a:gd name="connsiteX10" fmla="*/ 2858 w 258413"/>
                            <a:gd name="connsiteY10" fmla="*/ 11906 h 23431"/>
                            <a:gd name="connsiteX11" fmla="*/ 11525 w 258413"/>
                            <a:gd name="connsiteY11" fmla="*/ 20574 h 23431"/>
                            <a:gd name="connsiteX12" fmla="*/ 120587 w 258413"/>
                            <a:gd name="connsiteY12" fmla="*/ 20574 h 23431"/>
                            <a:gd name="connsiteX13" fmla="*/ 122015 w 258413"/>
                            <a:gd name="connsiteY13" fmla="*/ 22003 h 23431"/>
                            <a:gd name="connsiteX14" fmla="*/ 120587 w 258413"/>
                            <a:gd name="connsiteY14" fmla="*/ 23431 h 23431"/>
                            <a:gd name="connsiteX15" fmla="*/ 11525 w 258413"/>
                            <a:gd name="connsiteY15" fmla="*/ 23431 h 23431"/>
                            <a:gd name="connsiteX16" fmla="*/ 0 w 258413"/>
                            <a:gd name="connsiteY16" fmla="*/ 11906 h 23431"/>
                            <a:gd name="connsiteX17" fmla="*/ 0 w 258413"/>
                            <a:gd name="connsiteY17" fmla="*/ 11525 h 23431"/>
                            <a:gd name="connsiteX18" fmla="*/ 11525 w 258413"/>
                            <a:gd name="connsiteY18" fmla="*/ 0 h 23431"/>
                            <a:gd name="connsiteX19" fmla="*/ 246888 w 258413"/>
                            <a:gd name="connsiteY19" fmla="*/ 0 h 23431"/>
                            <a:gd name="connsiteX20" fmla="*/ 258413 w 258413"/>
                            <a:gd name="connsiteY20" fmla="*/ 11525 h 23431"/>
                            <a:gd name="connsiteX21" fmla="*/ 258413 w 258413"/>
                            <a:gd name="connsiteY21" fmla="*/ 11906 h 23431"/>
                            <a:gd name="connsiteX22" fmla="*/ 246888 w 258413"/>
                            <a:gd name="connsiteY22" fmla="*/ 23431 h 2343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</a:cxnLst>
                          <a:rect l="l" t="t" r="r" b="b"/>
                          <a:pathLst>
                            <a:path w="258413" h="23431">
                              <a:moveTo>
                                <a:pt x="246888" y="23431"/>
                              </a:moveTo>
                              <a:lnTo>
                                <a:pt x="137827" y="23431"/>
                              </a:lnTo>
                              <a:cubicBezTo>
                                <a:pt x="137065" y="23431"/>
                                <a:pt x="136398" y="22765"/>
                                <a:pt x="136398" y="22003"/>
                              </a:cubicBezTo>
                              <a:cubicBezTo>
                                <a:pt x="136398" y="21241"/>
                                <a:pt x="137065" y="20574"/>
                                <a:pt x="137827" y="20574"/>
                              </a:cubicBezTo>
                              <a:lnTo>
                                <a:pt x="246888" y="20574"/>
                              </a:lnTo>
                              <a:cubicBezTo>
                                <a:pt x="251650" y="20574"/>
                                <a:pt x="255556" y="16669"/>
                                <a:pt x="255556" y="11906"/>
                              </a:cubicBezTo>
                              <a:lnTo>
                                <a:pt x="255556" y="11525"/>
                              </a:lnTo>
                              <a:cubicBezTo>
                                <a:pt x="255556" y="6763"/>
                                <a:pt x="251650" y="2857"/>
                                <a:pt x="246888" y="2857"/>
                              </a:cubicBezTo>
                              <a:lnTo>
                                <a:pt x="11525" y="2857"/>
                              </a:lnTo>
                              <a:cubicBezTo>
                                <a:pt x="6763" y="2857"/>
                                <a:pt x="2858" y="6763"/>
                                <a:pt x="2858" y="11525"/>
                              </a:cubicBezTo>
                              <a:lnTo>
                                <a:pt x="2858" y="11906"/>
                              </a:lnTo>
                              <a:cubicBezTo>
                                <a:pt x="2858" y="16669"/>
                                <a:pt x="6763" y="20574"/>
                                <a:pt x="11525" y="20574"/>
                              </a:cubicBezTo>
                              <a:lnTo>
                                <a:pt x="120587" y="20574"/>
                              </a:lnTo>
                              <a:cubicBezTo>
                                <a:pt x="121348" y="20574"/>
                                <a:pt x="122015" y="21241"/>
                                <a:pt x="122015" y="22003"/>
                              </a:cubicBezTo>
                              <a:cubicBezTo>
                                <a:pt x="122015" y="22765"/>
                                <a:pt x="121348" y="23431"/>
                                <a:pt x="120587" y="23431"/>
                              </a:cubicBezTo>
                              <a:lnTo>
                                <a:pt x="11525" y="23431"/>
                              </a:lnTo>
                              <a:cubicBezTo>
                                <a:pt x="5144" y="23431"/>
                                <a:pt x="0" y="18288"/>
                                <a:pt x="0" y="11906"/>
                              </a:cubicBezTo>
                              <a:lnTo>
                                <a:pt x="0" y="11525"/>
                              </a:lnTo>
                              <a:cubicBezTo>
                                <a:pt x="0" y="5144"/>
                                <a:pt x="5144" y="0"/>
                                <a:pt x="11525" y="0"/>
                              </a:cubicBezTo>
                              <a:lnTo>
                                <a:pt x="246888" y="0"/>
                              </a:lnTo>
                              <a:cubicBezTo>
                                <a:pt x="253270" y="0"/>
                                <a:pt x="258413" y="5144"/>
                                <a:pt x="258413" y="11525"/>
                              </a:cubicBezTo>
                              <a:lnTo>
                                <a:pt x="258413" y="11906"/>
                              </a:lnTo>
                              <a:cubicBezTo>
                                <a:pt x="258413" y="18193"/>
                                <a:pt x="253270" y="23431"/>
                                <a:pt x="246888" y="23431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151919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2282" name="任意多边形: 形状 12281"/>
                        <p:cNvSpPr/>
                        <p:nvPr/>
                      </p:nvSpPr>
                      <p:spPr>
                        <a:xfrm>
                          <a:off x="3948493" y="4491989"/>
                          <a:ext cx="20097" cy="328136"/>
                        </a:xfrm>
                        <a:custGeom>
                          <a:avLst/>
                          <a:gdLst>
                            <a:gd name="connsiteX0" fmla="*/ 18669 w 20097"/>
                            <a:gd name="connsiteY0" fmla="*/ 328136 h 328136"/>
                            <a:gd name="connsiteX1" fmla="*/ 1429 w 20097"/>
                            <a:gd name="connsiteY1" fmla="*/ 328136 h 328136"/>
                            <a:gd name="connsiteX2" fmla="*/ 0 w 20097"/>
                            <a:gd name="connsiteY2" fmla="*/ 326707 h 328136"/>
                            <a:gd name="connsiteX3" fmla="*/ 0 w 20097"/>
                            <a:gd name="connsiteY3" fmla="*/ 1429 h 328136"/>
                            <a:gd name="connsiteX4" fmla="*/ 1429 w 20097"/>
                            <a:gd name="connsiteY4" fmla="*/ 0 h 328136"/>
                            <a:gd name="connsiteX5" fmla="*/ 18669 w 20097"/>
                            <a:gd name="connsiteY5" fmla="*/ 0 h 328136"/>
                            <a:gd name="connsiteX6" fmla="*/ 20098 w 20097"/>
                            <a:gd name="connsiteY6" fmla="*/ 1429 h 328136"/>
                            <a:gd name="connsiteX7" fmla="*/ 20098 w 20097"/>
                            <a:gd name="connsiteY7" fmla="*/ 326707 h 328136"/>
                            <a:gd name="connsiteX8" fmla="*/ 18669 w 20097"/>
                            <a:gd name="connsiteY8" fmla="*/ 328136 h 328136"/>
                            <a:gd name="connsiteX9" fmla="*/ 2857 w 20097"/>
                            <a:gd name="connsiteY9" fmla="*/ 325183 h 328136"/>
                            <a:gd name="connsiteX10" fmla="*/ 17145 w 20097"/>
                            <a:gd name="connsiteY10" fmla="*/ 325183 h 328136"/>
                            <a:gd name="connsiteX11" fmla="*/ 17145 w 20097"/>
                            <a:gd name="connsiteY11" fmla="*/ 2857 h 328136"/>
                            <a:gd name="connsiteX12" fmla="*/ 2857 w 20097"/>
                            <a:gd name="connsiteY12" fmla="*/ 2857 h 328136"/>
                            <a:gd name="connsiteX13" fmla="*/ 2857 w 20097"/>
                            <a:gd name="connsiteY13" fmla="*/ 325183 h 32813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</a:cxnLst>
                          <a:rect l="l" t="t" r="r" b="b"/>
                          <a:pathLst>
                            <a:path w="20097" h="328136">
                              <a:moveTo>
                                <a:pt x="18669" y="328136"/>
                              </a:moveTo>
                              <a:lnTo>
                                <a:pt x="1429" y="328136"/>
                              </a:lnTo>
                              <a:cubicBezTo>
                                <a:pt x="667" y="328136"/>
                                <a:pt x="0" y="327470"/>
                                <a:pt x="0" y="326707"/>
                              </a:cubicBezTo>
                              <a:lnTo>
                                <a:pt x="0" y="1429"/>
                              </a:lnTo>
                              <a:cubicBezTo>
                                <a:pt x="0" y="667"/>
                                <a:pt x="667" y="0"/>
                                <a:pt x="1429" y="0"/>
                              </a:cubicBezTo>
                              <a:lnTo>
                                <a:pt x="18669" y="0"/>
                              </a:lnTo>
                              <a:cubicBezTo>
                                <a:pt x="19431" y="0"/>
                                <a:pt x="20098" y="667"/>
                                <a:pt x="20098" y="1429"/>
                              </a:cubicBezTo>
                              <a:lnTo>
                                <a:pt x="20098" y="326707"/>
                              </a:lnTo>
                              <a:cubicBezTo>
                                <a:pt x="20098" y="327470"/>
                                <a:pt x="19431" y="328136"/>
                                <a:pt x="18669" y="328136"/>
                              </a:cubicBezTo>
                              <a:close/>
                              <a:moveTo>
                                <a:pt x="2857" y="325183"/>
                              </a:moveTo>
                              <a:lnTo>
                                <a:pt x="17145" y="325183"/>
                              </a:lnTo>
                              <a:lnTo>
                                <a:pt x="17145" y="2857"/>
                              </a:lnTo>
                              <a:lnTo>
                                <a:pt x="2857" y="2857"/>
                              </a:lnTo>
                              <a:lnTo>
                                <a:pt x="2857" y="325183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151919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2283" name="任意多边形: 形状 12282"/>
                        <p:cNvSpPr/>
                        <p:nvPr/>
                      </p:nvSpPr>
                      <p:spPr>
                        <a:xfrm>
                          <a:off x="3841613" y="4386348"/>
                          <a:ext cx="9066" cy="87924"/>
                        </a:xfrm>
                        <a:custGeom>
                          <a:avLst/>
                          <a:gdLst>
                            <a:gd name="connsiteX0" fmla="*/ 7629 w 9066"/>
                            <a:gd name="connsiteY0" fmla="*/ 87925 h 87924"/>
                            <a:gd name="connsiteX1" fmla="*/ 6200 w 9066"/>
                            <a:gd name="connsiteY1" fmla="*/ 86591 h 87924"/>
                            <a:gd name="connsiteX2" fmla="*/ 9 w 9066"/>
                            <a:gd name="connsiteY2" fmla="*/ 1533 h 87924"/>
                            <a:gd name="connsiteX3" fmla="*/ 1343 w 9066"/>
                            <a:gd name="connsiteY3" fmla="*/ 9 h 87924"/>
                            <a:gd name="connsiteX4" fmla="*/ 2867 w 9066"/>
                            <a:gd name="connsiteY4" fmla="*/ 1342 h 87924"/>
                            <a:gd name="connsiteX5" fmla="*/ 9058 w 9066"/>
                            <a:gd name="connsiteY5" fmla="*/ 86401 h 87924"/>
                            <a:gd name="connsiteX6" fmla="*/ 7724 w 9066"/>
                            <a:gd name="connsiteY6" fmla="*/ 87925 h 87924"/>
                            <a:gd name="connsiteX7" fmla="*/ 7629 w 9066"/>
                            <a:gd name="connsiteY7" fmla="*/ 87925 h 8792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</a:cxnLst>
                          <a:rect l="l" t="t" r="r" b="b"/>
                          <a:pathLst>
                            <a:path w="9066" h="87924">
                              <a:moveTo>
                                <a:pt x="7629" y="87925"/>
                              </a:moveTo>
                              <a:cubicBezTo>
                                <a:pt x="6867" y="87925"/>
                                <a:pt x="6200" y="87353"/>
                                <a:pt x="6200" y="86591"/>
                              </a:cubicBezTo>
                              <a:lnTo>
                                <a:pt x="9" y="1533"/>
                              </a:lnTo>
                              <a:cubicBezTo>
                                <a:pt x="-86" y="771"/>
                                <a:pt x="581" y="9"/>
                                <a:pt x="1343" y="9"/>
                              </a:cubicBezTo>
                              <a:cubicBezTo>
                                <a:pt x="2200" y="-86"/>
                                <a:pt x="2867" y="581"/>
                                <a:pt x="2867" y="1342"/>
                              </a:cubicBezTo>
                              <a:lnTo>
                                <a:pt x="9058" y="86401"/>
                              </a:lnTo>
                              <a:cubicBezTo>
                                <a:pt x="9153" y="87163"/>
                                <a:pt x="8486" y="87925"/>
                                <a:pt x="7724" y="87925"/>
                              </a:cubicBezTo>
                              <a:cubicBezTo>
                                <a:pt x="7724" y="87925"/>
                                <a:pt x="7724" y="87925"/>
                                <a:pt x="7629" y="8792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151919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2284" name="任意多边形: 形状 12283"/>
                        <p:cNvSpPr/>
                        <p:nvPr/>
                      </p:nvSpPr>
                      <p:spPr>
                        <a:xfrm>
                          <a:off x="3852471" y="4386252"/>
                          <a:ext cx="9066" cy="88020"/>
                        </a:xfrm>
                        <a:custGeom>
                          <a:avLst/>
                          <a:gdLst>
                            <a:gd name="connsiteX0" fmla="*/ 7629 w 9066"/>
                            <a:gd name="connsiteY0" fmla="*/ 88020 h 88020"/>
                            <a:gd name="connsiteX1" fmla="*/ 6200 w 9066"/>
                            <a:gd name="connsiteY1" fmla="*/ 86687 h 88020"/>
                            <a:gd name="connsiteX2" fmla="*/ 9 w 9066"/>
                            <a:gd name="connsiteY2" fmla="*/ 1533 h 88020"/>
                            <a:gd name="connsiteX3" fmla="*/ 1343 w 9066"/>
                            <a:gd name="connsiteY3" fmla="*/ 9 h 88020"/>
                            <a:gd name="connsiteX4" fmla="*/ 2867 w 9066"/>
                            <a:gd name="connsiteY4" fmla="*/ 1343 h 88020"/>
                            <a:gd name="connsiteX5" fmla="*/ 9058 w 9066"/>
                            <a:gd name="connsiteY5" fmla="*/ 86496 h 88020"/>
                            <a:gd name="connsiteX6" fmla="*/ 7724 w 9066"/>
                            <a:gd name="connsiteY6" fmla="*/ 88020 h 88020"/>
                            <a:gd name="connsiteX7" fmla="*/ 7629 w 9066"/>
                            <a:gd name="connsiteY7" fmla="*/ 88020 h 8802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</a:cxnLst>
                          <a:rect l="l" t="t" r="r" b="b"/>
                          <a:pathLst>
                            <a:path w="9066" h="88020">
                              <a:moveTo>
                                <a:pt x="7629" y="88020"/>
                              </a:moveTo>
                              <a:cubicBezTo>
                                <a:pt x="6867" y="88020"/>
                                <a:pt x="6200" y="87449"/>
                                <a:pt x="6200" y="86687"/>
                              </a:cubicBezTo>
                              <a:lnTo>
                                <a:pt x="9" y="1533"/>
                              </a:lnTo>
                              <a:cubicBezTo>
                                <a:pt x="-86" y="771"/>
                                <a:pt x="581" y="9"/>
                                <a:pt x="1343" y="9"/>
                              </a:cubicBezTo>
                              <a:cubicBezTo>
                                <a:pt x="2105" y="-86"/>
                                <a:pt x="2867" y="581"/>
                                <a:pt x="2867" y="1343"/>
                              </a:cubicBezTo>
                              <a:lnTo>
                                <a:pt x="9058" y="86496"/>
                              </a:lnTo>
                              <a:cubicBezTo>
                                <a:pt x="9153" y="87258"/>
                                <a:pt x="8486" y="88020"/>
                                <a:pt x="7724" y="88020"/>
                              </a:cubicBezTo>
                              <a:cubicBezTo>
                                <a:pt x="7724" y="88020"/>
                                <a:pt x="7724" y="88020"/>
                                <a:pt x="7629" y="8802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151919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2285" name="任意多边形: 形状 12284"/>
                        <p:cNvSpPr/>
                        <p:nvPr/>
                      </p:nvSpPr>
                      <p:spPr>
                        <a:xfrm>
                          <a:off x="3822271" y="4143740"/>
                          <a:ext cx="43556" cy="246045"/>
                        </a:xfrm>
                        <a:custGeom>
                          <a:avLst/>
                          <a:gdLst>
                            <a:gd name="connsiteX0" fmla="*/ 25161 w 43556"/>
                            <a:gd name="connsiteY0" fmla="*/ 246046 h 246045"/>
                            <a:gd name="connsiteX1" fmla="*/ 20399 w 43556"/>
                            <a:gd name="connsiteY1" fmla="*/ 245379 h 246045"/>
                            <a:gd name="connsiteX2" fmla="*/ 9159 w 43556"/>
                            <a:gd name="connsiteY2" fmla="*/ 230901 h 246045"/>
                            <a:gd name="connsiteX3" fmla="*/ 15 w 43556"/>
                            <a:gd name="connsiteY3" fmla="*/ 16684 h 246045"/>
                            <a:gd name="connsiteX4" fmla="*/ 15160 w 43556"/>
                            <a:gd name="connsiteY4" fmla="*/ 110 h 246045"/>
                            <a:gd name="connsiteX5" fmla="*/ 17922 w 43556"/>
                            <a:gd name="connsiteY5" fmla="*/ 15 h 246045"/>
                            <a:gd name="connsiteX6" fmla="*/ 34401 w 43556"/>
                            <a:gd name="connsiteY6" fmla="*/ 15255 h 246045"/>
                            <a:gd name="connsiteX7" fmla="*/ 43545 w 43556"/>
                            <a:gd name="connsiteY7" fmla="*/ 229473 h 246045"/>
                            <a:gd name="connsiteX8" fmla="*/ 31924 w 43556"/>
                            <a:gd name="connsiteY8" fmla="*/ 245379 h 246045"/>
                            <a:gd name="connsiteX9" fmla="*/ 28400 w 43556"/>
                            <a:gd name="connsiteY9" fmla="*/ 245951 h 246045"/>
                            <a:gd name="connsiteX10" fmla="*/ 25638 w 43556"/>
                            <a:gd name="connsiteY10" fmla="*/ 246046 h 246045"/>
                            <a:gd name="connsiteX11" fmla="*/ 25161 w 43556"/>
                            <a:gd name="connsiteY11" fmla="*/ 246046 h 246045"/>
                            <a:gd name="connsiteX12" fmla="*/ 18684 w 43556"/>
                            <a:gd name="connsiteY12" fmla="*/ 2873 h 246045"/>
                            <a:gd name="connsiteX13" fmla="*/ 18113 w 43556"/>
                            <a:gd name="connsiteY13" fmla="*/ 2873 h 246045"/>
                            <a:gd name="connsiteX14" fmla="*/ 15351 w 43556"/>
                            <a:gd name="connsiteY14" fmla="*/ 2968 h 246045"/>
                            <a:gd name="connsiteX15" fmla="*/ 2968 w 43556"/>
                            <a:gd name="connsiteY15" fmla="*/ 16493 h 246045"/>
                            <a:gd name="connsiteX16" fmla="*/ 12112 w 43556"/>
                            <a:gd name="connsiteY16" fmla="*/ 230711 h 246045"/>
                            <a:gd name="connsiteX17" fmla="*/ 21256 w 43556"/>
                            <a:gd name="connsiteY17" fmla="*/ 242617 h 246045"/>
                            <a:gd name="connsiteX18" fmla="*/ 25638 w 43556"/>
                            <a:gd name="connsiteY18" fmla="*/ 243189 h 246045"/>
                            <a:gd name="connsiteX19" fmla="*/ 28400 w 43556"/>
                            <a:gd name="connsiteY19" fmla="*/ 243093 h 246045"/>
                            <a:gd name="connsiteX20" fmla="*/ 31257 w 43556"/>
                            <a:gd name="connsiteY20" fmla="*/ 242617 h 246045"/>
                            <a:gd name="connsiteX21" fmla="*/ 31257 w 43556"/>
                            <a:gd name="connsiteY21" fmla="*/ 242617 h 246045"/>
                            <a:gd name="connsiteX22" fmla="*/ 40782 w 43556"/>
                            <a:gd name="connsiteY22" fmla="*/ 229568 h 246045"/>
                            <a:gd name="connsiteX23" fmla="*/ 31638 w 43556"/>
                            <a:gd name="connsiteY23" fmla="*/ 15350 h 246045"/>
                            <a:gd name="connsiteX24" fmla="*/ 18684 w 43556"/>
                            <a:gd name="connsiteY24" fmla="*/ 2873 h 24604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</a:cxnLst>
                          <a:rect l="l" t="t" r="r" b="b"/>
                          <a:pathLst>
                            <a:path w="43556" h="246045">
                              <a:moveTo>
                                <a:pt x="25161" y="246046"/>
                              </a:moveTo>
                              <a:cubicBezTo>
                                <a:pt x="23542" y="246046"/>
                                <a:pt x="21923" y="245856"/>
                                <a:pt x="20399" y="245379"/>
                              </a:cubicBezTo>
                              <a:cubicBezTo>
                                <a:pt x="14017" y="243379"/>
                                <a:pt x="9445" y="237569"/>
                                <a:pt x="9159" y="230901"/>
                              </a:cubicBezTo>
                              <a:lnTo>
                                <a:pt x="15" y="16684"/>
                              </a:lnTo>
                              <a:cubicBezTo>
                                <a:pt x="-366" y="7921"/>
                                <a:pt x="6397" y="491"/>
                                <a:pt x="15160" y="110"/>
                              </a:cubicBezTo>
                              <a:lnTo>
                                <a:pt x="17922" y="15"/>
                              </a:lnTo>
                              <a:cubicBezTo>
                                <a:pt x="26685" y="-366"/>
                                <a:pt x="34115" y="6492"/>
                                <a:pt x="34401" y="15255"/>
                              </a:cubicBezTo>
                              <a:lnTo>
                                <a:pt x="43545" y="229473"/>
                              </a:lnTo>
                              <a:cubicBezTo>
                                <a:pt x="43830" y="236807"/>
                                <a:pt x="38973" y="243474"/>
                                <a:pt x="31924" y="245379"/>
                              </a:cubicBezTo>
                              <a:cubicBezTo>
                                <a:pt x="30781" y="245760"/>
                                <a:pt x="29638" y="245951"/>
                                <a:pt x="28400" y="245951"/>
                              </a:cubicBezTo>
                              <a:lnTo>
                                <a:pt x="25638" y="246046"/>
                              </a:lnTo>
                              <a:cubicBezTo>
                                <a:pt x="25542" y="246046"/>
                                <a:pt x="25352" y="246046"/>
                                <a:pt x="25161" y="246046"/>
                              </a:cubicBezTo>
                              <a:close/>
                              <a:moveTo>
                                <a:pt x="18684" y="2873"/>
                              </a:moveTo>
                              <a:cubicBezTo>
                                <a:pt x="18494" y="2873"/>
                                <a:pt x="18303" y="2873"/>
                                <a:pt x="18113" y="2873"/>
                              </a:cubicBezTo>
                              <a:lnTo>
                                <a:pt x="15351" y="2968"/>
                              </a:lnTo>
                              <a:cubicBezTo>
                                <a:pt x="8207" y="3254"/>
                                <a:pt x="2587" y="9350"/>
                                <a:pt x="2968" y="16493"/>
                              </a:cubicBezTo>
                              <a:lnTo>
                                <a:pt x="12112" y="230711"/>
                              </a:lnTo>
                              <a:cubicBezTo>
                                <a:pt x="12398" y="236140"/>
                                <a:pt x="16017" y="240902"/>
                                <a:pt x="21256" y="242617"/>
                              </a:cubicBezTo>
                              <a:cubicBezTo>
                                <a:pt x="22685" y="242998"/>
                                <a:pt x="24114" y="243284"/>
                                <a:pt x="25638" y="243189"/>
                              </a:cubicBezTo>
                              <a:lnTo>
                                <a:pt x="28400" y="243093"/>
                              </a:lnTo>
                              <a:cubicBezTo>
                                <a:pt x="29448" y="242998"/>
                                <a:pt x="30400" y="242903"/>
                                <a:pt x="31257" y="242617"/>
                              </a:cubicBezTo>
                              <a:cubicBezTo>
                                <a:pt x="31257" y="242617"/>
                                <a:pt x="31257" y="242617"/>
                                <a:pt x="31257" y="242617"/>
                              </a:cubicBezTo>
                              <a:cubicBezTo>
                                <a:pt x="36972" y="240998"/>
                                <a:pt x="40973" y="235568"/>
                                <a:pt x="40782" y="229568"/>
                              </a:cubicBezTo>
                              <a:lnTo>
                                <a:pt x="31638" y="15350"/>
                              </a:lnTo>
                              <a:cubicBezTo>
                                <a:pt x="31353" y="8302"/>
                                <a:pt x="25542" y="2873"/>
                                <a:pt x="18684" y="2873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151919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</p:grpSp>
              </p:grpSp>
              <p:grpSp>
                <p:nvGrpSpPr>
                  <p:cNvPr id="12286" name="图形 12092"/>
                  <p:cNvGrpSpPr/>
                  <p:nvPr/>
                </p:nvGrpSpPr>
                <p:grpSpPr>
                  <a:xfrm>
                    <a:off x="3221719" y="4143740"/>
                    <a:ext cx="265477" cy="791828"/>
                    <a:chOff x="3221719" y="4143740"/>
                    <a:chExt cx="265477" cy="791828"/>
                  </a:xfrm>
                  <a:solidFill>
                    <a:srgbClr val="151919"/>
                  </a:solidFill>
                </p:grpSpPr>
                <p:grpSp>
                  <p:nvGrpSpPr>
                    <p:cNvPr id="12287" name="图形 12092"/>
                    <p:cNvGrpSpPr/>
                    <p:nvPr/>
                  </p:nvGrpSpPr>
                  <p:grpSpPr>
                    <a:xfrm>
                      <a:off x="3297078" y="4898802"/>
                      <a:ext cx="121824" cy="36766"/>
                      <a:chOff x="3297078" y="4898802"/>
                      <a:chExt cx="121824" cy="36766"/>
                    </a:xfrm>
                    <a:solidFill>
                      <a:srgbClr val="151919"/>
                    </a:solidFill>
                  </p:grpSpPr>
                  <p:sp>
                    <p:nvSpPr>
                      <p:cNvPr id="12288" name="任意多边形: 形状 12287"/>
                      <p:cNvSpPr/>
                      <p:nvPr/>
                    </p:nvSpPr>
                    <p:spPr>
                      <a:xfrm>
                        <a:off x="3297078" y="4898802"/>
                        <a:ext cx="26479" cy="36766"/>
                      </a:xfrm>
                      <a:custGeom>
                        <a:avLst/>
                        <a:gdLst>
                          <a:gd name="connsiteX0" fmla="*/ 26480 w 26479"/>
                          <a:gd name="connsiteY0" fmla="*/ 18383 h 36766"/>
                          <a:gd name="connsiteX1" fmla="*/ 13240 w 26479"/>
                          <a:gd name="connsiteY1" fmla="*/ 36767 h 36766"/>
                          <a:gd name="connsiteX2" fmla="*/ 0 w 26479"/>
                          <a:gd name="connsiteY2" fmla="*/ 18383 h 36766"/>
                          <a:gd name="connsiteX3" fmla="*/ 13240 w 26479"/>
                          <a:gd name="connsiteY3" fmla="*/ 0 h 36766"/>
                          <a:gd name="connsiteX4" fmla="*/ 26480 w 26479"/>
                          <a:gd name="connsiteY4" fmla="*/ 18383 h 3676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479" h="36766">
                            <a:moveTo>
                              <a:pt x="26480" y="18383"/>
                            </a:moveTo>
                            <a:cubicBezTo>
                              <a:pt x="26480" y="28575"/>
                              <a:pt x="20574" y="36767"/>
                              <a:pt x="13240" y="36767"/>
                            </a:cubicBezTo>
                            <a:cubicBezTo>
                              <a:pt x="5906" y="36767"/>
                              <a:pt x="0" y="28480"/>
                              <a:pt x="0" y="18383"/>
                            </a:cubicBezTo>
                            <a:cubicBezTo>
                              <a:pt x="0" y="8287"/>
                              <a:pt x="5906" y="0"/>
                              <a:pt x="13240" y="0"/>
                            </a:cubicBezTo>
                            <a:cubicBezTo>
                              <a:pt x="20574" y="0"/>
                              <a:pt x="26480" y="8192"/>
                              <a:pt x="26480" y="18383"/>
                            </a:cubicBezTo>
                            <a:close/>
                          </a:path>
                        </a:pathLst>
                      </a:custGeom>
                      <a:solidFill>
                        <a:srgbClr val="15191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289" name="任意多边形: 形状 12288"/>
                      <p:cNvSpPr/>
                      <p:nvPr/>
                    </p:nvSpPr>
                    <p:spPr>
                      <a:xfrm>
                        <a:off x="3392423" y="4898802"/>
                        <a:ext cx="26479" cy="36766"/>
                      </a:xfrm>
                      <a:custGeom>
                        <a:avLst/>
                        <a:gdLst>
                          <a:gd name="connsiteX0" fmla="*/ 26479 w 26479"/>
                          <a:gd name="connsiteY0" fmla="*/ 18383 h 36766"/>
                          <a:gd name="connsiteX1" fmla="*/ 13240 w 26479"/>
                          <a:gd name="connsiteY1" fmla="*/ 36767 h 36766"/>
                          <a:gd name="connsiteX2" fmla="*/ 0 w 26479"/>
                          <a:gd name="connsiteY2" fmla="*/ 18383 h 36766"/>
                          <a:gd name="connsiteX3" fmla="*/ 13240 w 26479"/>
                          <a:gd name="connsiteY3" fmla="*/ 0 h 36766"/>
                          <a:gd name="connsiteX4" fmla="*/ 26479 w 26479"/>
                          <a:gd name="connsiteY4" fmla="*/ 18383 h 3676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479" h="36766">
                            <a:moveTo>
                              <a:pt x="26479" y="18383"/>
                            </a:moveTo>
                            <a:cubicBezTo>
                              <a:pt x="26479" y="28575"/>
                              <a:pt x="20574" y="36767"/>
                              <a:pt x="13240" y="36767"/>
                            </a:cubicBezTo>
                            <a:cubicBezTo>
                              <a:pt x="5905" y="36767"/>
                              <a:pt x="0" y="28480"/>
                              <a:pt x="0" y="18383"/>
                            </a:cubicBezTo>
                            <a:cubicBezTo>
                              <a:pt x="0" y="8287"/>
                              <a:pt x="5905" y="0"/>
                              <a:pt x="13240" y="0"/>
                            </a:cubicBezTo>
                            <a:cubicBezTo>
                              <a:pt x="20574" y="0"/>
                              <a:pt x="26479" y="8192"/>
                              <a:pt x="26479" y="18383"/>
                            </a:cubicBezTo>
                            <a:close/>
                          </a:path>
                        </a:pathLst>
                      </a:custGeom>
                      <a:solidFill>
                        <a:srgbClr val="15191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12290" name="任意多边形: 形状 12289"/>
                    <p:cNvSpPr/>
                    <p:nvPr/>
                  </p:nvSpPr>
                  <p:spPr>
                    <a:xfrm>
                      <a:off x="3307405" y="4815744"/>
                      <a:ext cx="101266" cy="96017"/>
                    </a:xfrm>
                    <a:custGeom>
                      <a:avLst/>
                      <a:gdLst>
                        <a:gd name="connsiteX0" fmla="*/ 2913 w 101266"/>
                        <a:gd name="connsiteY0" fmla="*/ 96012 h 96017"/>
                        <a:gd name="connsiteX1" fmla="*/ 55 w 101266"/>
                        <a:gd name="connsiteY1" fmla="*/ 93250 h 96017"/>
                        <a:gd name="connsiteX2" fmla="*/ 22249 w 101266"/>
                        <a:gd name="connsiteY2" fmla="*/ 12002 h 96017"/>
                        <a:gd name="connsiteX3" fmla="*/ 50633 w 101266"/>
                        <a:gd name="connsiteY3" fmla="*/ 0 h 96017"/>
                        <a:gd name="connsiteX4" fmla="*/ 79018 w 101266"/>
                        <a:gd name="connsiteY4" fmla="*/ 12002 h 96017"/>
                        <a:gd name="connsiteX5" fmla="*/ 101211 w 101266"/>
                        <a:gd name="connsiteY5" fmla="*/ 93250 h 96017"/>
                        <a:gd name="connsiteX6" fmla="*/ 98258 w 101266"/>
                        <a:gd name="connsiteY6" fmla="*/ 96012 h 96017"/>
                        <a:gd name="connsiteX7" fmla="*/ 95496 w 101266"/>
                        <a:gd name="connsiteY7" fmla="*/ 93059 h 96017"/>
                        <a:gd name="connsiteX8" fmla="*/ 74922 w 101266"/>
                        <a:gd name="connsiteY8" fmla="*/ 16097 h 96017"/>
                        <a:gd name="connsiteX9" fmla="*/ 50728 w 101266"/>
                        <a:gd name="connsiteY9" fmla="*/ 5810 h 96017"/>
                        <a:gd name="connsiteX10" fmla="*/ 26535 w 101266"/>
                        <a:gd name="connsiteY10" fmla="*/ 16097 h 96017"/>
                        <a:gd name="connsiteX11" fmla="*/ 5961 w 101266"/>
                        <a:gd name="connsiteY11" fmla="*/ 93059 h 96017"/>
                        <a:gd name="connsiteX12" fmla="*/ 3199 w 101266"/>
                        <a:gd name="connsiteY12" fmla="*/ 96012 h 96017"/>
                        <a:gd name="connsiteX13" fmla="*/ 2913 w 101266"/>
                        <a:gd name="connsiteY13" fmla="*/ 96012 h 9601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101266" h="96017">
                          <a:moveTo>
                            <a:pt x="2913" y="96012"/>
                          </a:moveTo>
                          <a:cubicBezTo>
                            <a:pt x="1389" y="96012"/>
                            <a:pt x="55" y="94774"/>
                            <a:pt x="55" y="93250"/>
                          </a:cubicBezTo>
                          <a:cubicBezTo>
                            <a:pt x="-40" y="90964"/>
                            <a:pt x="-1659" y="36767"/>
                            <a:pt x="22249" y="12002"/>
                          </a:cubicBezTo>
                          <a:cubicBezTo>
                            <a:pt x="29964" y="4001"/>
                            <a:pt x="39489" y="0"/>
                            <a:pt x="50633" y="0"/>
                          </a:cubicBezTo>
                          <a:cubicBezTo>
                            <a:pt x="61777" y="0"/>
                            <a:pt x="71302" y="4096"/>
                            <a:pt x="79018" y="12002"/>
                          </a:cubicBezTo>
                          <a:cubicBezTo>
                            <a:pt x="102925" y="36767"/>
                            <a:pt x="101306" y="90869"/>
                            <a:pt x="101211" y="93250"/>
                          </a:cubicBezTo>
                          <a:cubicBezTo>
                            <a:pt x="101116" y="94869"/>
                            <a:pt x="99782" y="96107"/>
                            <a:pt x="98258" y="96012"/>
                          </a:cubicBezTo>
                          <a:cubicBezTo>
                            <a:pt x="96639" y="95917"/>
                            <a:pt x="95401" y="94583"/>
                            <a:pt x="95496" y="93059"/>
                          </a:cubicBezTo>
                          <a:cubicBezTo>
                            <a:pt x="95496" y="92488"/>
                            <a:pt x="97115" y="39053"/>
                            <a:pt x="74922" y="16097"/>
                          </a:cubicBezTo>
                          <a:cubicBezTo>
                            <a:pt x="68350" y="9239"/>
                            <a:pt x="60158" y="5810"/>
                            <a:pt x="50728" y="5810"/>
                          </a:cubicBezTo>
                          <a:cubicBezTo>
                            <a:pt x="41203" y="5810"/>
                            <a:pt x="33107" y="9239"/>
                            <a:pt x="26535" y="16097"/>
                          </a:cubicBezTo>
                          <a:cubicBezTo>
                            <a:pt x="4342" y="39053"/>
                            <a:pt x="5961" y="92583"/>
                            <a:pt x="5961" y="93059"/>
                          </a:cubicBezTo>
                          <a:cubicBezTo>
                            <a:pt x="6056" y="94679"/>
                            <a:pt x="4818" y="96012"/>
                            <a:pt x="3199" y="96012"/>
                          </a:cubicBezTo>
                          <a:cubicBezTo>
                            <a:pt x="3008" y="96012"/>
                            <a:pt x="3008" y="96012"/>
                            <a:pt x="2913" y="96012"/>
                          </a:cubicBezTo>
                          <a:close/>
                        </a:path>
                      </a:pathLst>
                    </a:custGeom>
                    <a:solidFill>
                      <a:srgbClr val="1519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12291" name="图形 12092"/>
                    <p:cNvGrpSpPr/>
                    <p:nvPr/>
                  </p:nvGrpSpPr>
                  <p:grpSpPr>
                    <a:xfrm>
                      <a:off x="3221719" y="4143740"/>
                      <a:ext cx="265477" cy="676385"/>
                      <a:chOff x="3221719" y="4143740"/>
                      <a:chExt cx="265477" cy="676385"/>
                    </a:xfrm>
                    <a:solidFill>
                      <a:srgbClr val="151919"/>
                    </a:solidFill>
                  </p:grpSpPr>
                  <p:grpSp>
                    <p:nvGrpSpPr>
                      <p:cNvPr id="12292" name="图形 12092"/>
                      <p:cNvGrpSpPr/>
                      <p:nvPr/>
                    </p:nvGrpSpPr>
                    <p:grpSpPr>
                      <a:xfrm>
                        <a:off x="3223147" y="4145079"/>
                        <a:ext cx="262620" cy="348338"/>
                        <a:chOff x="3223147" y="4145079"/>
                        <a:chExt cx="262620" cy="348338"/>
                      </a:xfrm>
                      <a:solidFill>
                        <a:srgbClr val="151919"/>
                      </a:solidFill>
                    </p:grpSpPr>
                    <p:sp>
                      <p:nvSpPr>
                        <p:cNvPr id="12293" name="任意多边形: 形状 12292"/>
                        <p:cNvSpPr/>
                        <p:nvPr/>
                      </p:nvSpPr>
                      <p:spPr>
                        <a:xfrm>
                          <a:off x="3230212" y="4472844"/>
                          <a:ext cx="255555" cy="20574"/>
                        </a:xfrm>
                        <a:custGeom>
                          <a:avLst/>
                          <a:gdLst>
                            <a:gd name="connsiteX0" fmla="*/ 255556 w 255555"/>
                            <a:gd name="connsiteY0" fmla="*/ 10096 h 20574"/>
                            <a:gd name="connsiteX1" fmla="*/ 255556 w 255555"/>
                            <a:gd name="connsiteY1" fmla="*/ 10478 h 20574"/>
                            <a:gd name="connsiteX2" fmla="*/ 245459 w 255555"/>
                            <a:gd name="connsiteY2" fmla="*/ 20574 h 20574"/>
                            <a:gd name="connsiteX3" fmla="*/ 136398 w 255555"/>
                            <a:gd name="connsiteY3" fmla="*/ 20574 h 20574"/>
                            <a:gd name="connsiteX4" fmla="*/ 119158 w 255555"/>
                            <a:gd name="connsiteY4" fmla="*/ 20574 h 20574"/>
                            <a:gd name="connsiteX5" fmla="*/ 10097 w 255555"/>
                            <a:gd name="connsiteY5" fmla="*/ 20574 h 20574"/>
                            <a:gd name="connsiteX6" fmla="*/ 0 w 255555"/>
                            <a:gd name="connsiteY6" fmla="*/ 10478 h 20574"/>
                            <a:gd name="connsiteX7" fmla="*/ 0 w 255555"/>
                            <a:gd name="connsiteY7" fmla="*/ 10096 h 20574"/>
                            <a:gd name="connsiteX8" fmla="*/ 10097 w 255555"/>
                            <a:gd name="connsiteY8" fmla="*/ 0 h 20574"/>
                            <a:gd name="connsiteX9" fmla="*/ 18479 w 255555"/>
                            <a:gd name="connsiteY9" fmla="*/ 0 h 20574"/>
                            <a:gd name="connsiteX10" fmla="*/ 29337 w 255555"/>
                            <a:gd name="connsiteY10" fmla="*/ 0 h 20574"/>
                            <a:gd name="connsiteX11" fmla="*/ 245459 w 255555"/>
                            <a:gd name="connsiteY11" fmla="*/ 0 h 20574"/>
                            <a:gd name="connsiteX12" fmla="*/ 255556 w 255555"/>
                            <a:gd name="connsiteY12" fmla="*/ 10096 h 2057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</a:cxnLst>
                          <a:rect l="l" t="t" r="r" b="b"/>
                          <a:pathLst>
                            <a:path w="255555" h="20574">
                              <a:moveTo>
                                <a:pt x="255556" y="10096"/>
                              </a:moveTo>
                              <a:lnTo>
                                <a:pt x="255556" y="10478"/>
                              </a:lnTo>
                              <a:cubicBezTo>
                                <a:pt x="255556" y="16002"/>
                                <a:pt x="250984" y="20574"/>
                                <a:pt x="245459" y="20574"/>
                              </a:cubicBezTo>
                              <a:lnTo>
                                <a:pt x="136398" y="20574"/>
                              </a:lnTo>
                              <a:lnTo>
                                <a:pt x="119158" y="20574"/>
                              </a:lnTo>
                              <a:lnTo>
                                <a:pt x="10097" y="20574"/>
                              </a:lnTo>
                              <a:cubicBezTo>
                                <a:pt x="4572" y="20574"/>
                                <a:pt x="0" y="16002"/>
                                <a:pt x="0" y="10478"/>
                              </a:cubicBezTo>
                              <a:lnTo>
                                <a:pt x="0" y="10096"/>
                              </a:lnTo>
                              <a:cubicBezTo>
                                <a:pt x="0" y="4477"/>
                                <a:pt x="4572" y="0"/>
                                <a:pt x="10097" y="0"/>
                              </a:cubicBezTo>
                              <a:lnTo>
                                <a:pt x="18479" y="0"/>
                              </a:lnTo>
                              <a:lnTo>
                                <a:pt x="29337" y="0"/>
                              </a:lnTo>
                              <a:lnTo>
                                <a:pt x="245459" y="0"/>
                              </a:lnTo>
                              <a:cubicBezTo>
                                <a:pt x="251079" y="0"/>
                                <a:pt x="255556" y="4477"/>
                                <a:pt x="255556" y="10096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151919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2294" name="任意多边形: 形状 12293"/>
                        <p:cNvSpPr/>
                        <p:nvPr/>
                      </p:nvSpPr>
                      <p:spPr>
                        <a:xfrm>
                          <a:off x="3223147" y="4145079"/>
                          <a:ext cx="40796" cy="243296"/>
                        </a:xfrm>
                        <a:custGeom>
                          <a:avLst/>
                          <a:gdLst>
                            <a:gd name="connsiteX0" fmla="*/ 40783 w 40796"/>
                            <a:gd name="connsiteY0" fmla="*/ 228133 h 243296"/>
                            <a:gd name="connsiteX1" fmla="*/ 30211 w 40796"/>
                            <a:gd name="connsiteY1" fmla="*/ 242611 h 243296"/>
                            <a:gd name="connsiteX2" fmla="*/ 26972 w 40796"/>
                            <a:gd name="connsiteY2" fmla="*/ 243183 h 243296"/>
                            <a:gd name="connsiteX3" fmla="*/ 24210 w 40796"/>
                            <a:gd name="connsiteY3" fmla="*/ 243278 h 243296"/>
                            <a:gd name="connsiteX4" fmla="*/ 19352 w 40796"/>
                            <a:gd name="connsiteY4" fmla="*/ 242611 h 243296"/>
                            <a:gd name="connsiteX5" fmla="*/ 9160 w 40796"/>
                            <a:gd name="connsiteY5" fmla="*/ 229372 h 243296"/>
                            <a:gd name="connsiteX6" fmla="*/ 16 w 40796"/>
                            <a:gd name="connsiteY6" fmla="*/ 15154 h 243296"/>
                            <a:gd name="connsiteX7" fmla="*/ 13828 w 40796"/>
                            <a:gd name="connsiteY7" fmla="*/ 105 h 243296"/>
                            <a:gd name="connsiteX8" fmla="*/ 16590 w 40796"/>
                            <a:gd name="connsiteY8" fmla="*/ 10 h 243296"/>
                            <a:gd name="connsiteX9" fmla="*/ 31639 w 40796"/>
                            <a:gd name="connsiteY9" fmla="*/ 13821 h 243296"/>
                            <a:gd name="connsiteX10" fmla="*/ 40783 w 40796"/>
                            <a:gd name="connsiteY10" fmla="*/ 228133 h 24329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</a:cxnLst>
                          <a:rect l="l" t="t" r="r" b="b"/>
                          <a:pathLst>
                            <a:path w="40796" h="243296">
                              <a:moveTo>
                                <a:pt x="40783" y="228133"/>
                              </a:moveTo>
                              <a:cubicBezTo>
                                <a:pt x="41069" y="234991"/>
                                <a:pt x="36497" y="240897"/>
                                <a:pt x="30211" y="242611"/>
                              </a:cubicBezTo>
                              <a:cubicBezTo>
                                <a:pt x="29163" y="242897"/>
                                <a:pt x="28115" y="243088"/>
                                <a:pt x="26972" y="243183"/>
                              </a:cubicBezTo>
                              <a:lnTo>
                                <a:pt x="24210" y="243278"/>
                              </a:lnTo>
                              <a:cubicBezTo>
                                <a:pt x="22495" y="243373"/>
                                <a:pt x="20876" y="243088"/>
                                <a:pt x="19352" y="242611"/>
                              </a:cubicBezTo>
                              <a:cubicBezTo>
                                <a:pt x="13732" y="240802"/>
                                <a:pt x="9446" y="235658"/>
                                <a:pt x="9160" y="229372"/>
                              </a:cubicBezTo>
                              <a:lnTo>
                                <a:pt x="16" y="15154"/>
                              </a:lnTo>
                              <a:cubicBezTo>
                                <a:pt x="-365" y="7249"/>
                                <a:pt x="5922" y="486"/>
                                <a:pt x="13828" y="105"/>
                              </a:cubicBezTo>
                              <a:lnTo>
                                <a:pt x="16590" y="10"/>
                              </a:lnTo>
                              <a:cubicBezTo>
                                <a:pt x="24496" y="-276"/>
                                <a:pt x="31258" y="5915"/>
                                <a:pt x="31639" y="13821"/>
                              </a:cubicBezTo>
                              <a:lnTo>
                                <a:pt x="40783" y="228133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151919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  <p:grpSp>
                    <p:nvGrpSpPr>
                      <p:cNvPr id="12295" name="图形 12092"/>
                      <p:cNvGrpSpPr/>
                      <p:nvPr/>
                    </p:nvGrpSpPr>
                    <p:grpSpPr>
                      <a:xfrm>
                        <a:off x="3221719" y="4143740"/>
                        <a:ext cx="265477" cy="676385"/>
                        <a:chOff x="3221719" y="4143740"/>
                        <a:chExt cx="265477" cy="676385"/>
                      </a:xfrm>
                      <a:solidFill>
                        <a:srgbClr val="151919"/>
                      </a:solidFill>
                    </p:grpSpPr>
                    <p:sp>
                      <p:nvSpPr>
                        <p:cNvPr id="12296" name="任意多边形: 形状 12295"/>
                        <p:cNvSpPr/>
                        <p:nvPr/>
                      </p:nvSpPr>
                      <p:spPr>
                        <a:xfrm>
                          <a:off x="3228783" y="4471415"/>
                          <a:ext cx="258413" cy="23431"/>
                        </a:xfrm>
                        <a:custGeom>
                          <a:avLst/>
                          <a:gdLst>
                            <a:gd name="connsiteX0" fmla="*/ 246888 w 258413"/>
                            <a:gd name="connsiteY0" fmla="*/ 23431 h 23431"/>
                            <a:gd name="connsiteX1" fmla="*/ 137827 w 258413"/>
                            <a:gd name="connsiteY1" fmla="*/ 23431 h 23431"/>
                            <a:gd name="connsiteX2" fmla="*/ 136398 w 258413"/>
                            <a:gd name="connsiteY2" fmla="*/ 22003 h 23431"/>
                            <a:gd name="connsiteX3" fmla="*/ 137827 w 258413"/>
                            <a:gd name="connsiteY3" fmla="*/ 20574 h 23431"/>
                            <a:gd name="connsiteX4" fmla="*/ 246888 w 258413"/>
                            <a:gd name="connsiteY4" fmla="*/ 20574 h 23431"/>
                            <a:gd name="connsiteX5" fmla="*/ 255556 w 258413"/>
                            <a:gd name="connsiteY5" fmla="*/ 11906 h 23431"/>
                            <a:gd name="connsiteX6" fmla="*/ 255556 w 258413"/>
                            <a:gd name="connsiteY6" fmla="*/ 11525 h 23431"/>
                            <a:gd name="connsiteX7" fmla="*/ 246888 w 258413"/>
                            <a:gd name="connsiteY7" fmla="*/ 2857 h 23431"/>
                            <a:gd name="connsiteX8" fmla="*/ 11525 w 258413"/>
                            <a:gd name="connsiteY8" fmla="*/ 2857 h 23431"/>
                            <a:gd name="connsiteX9" fmla="*/ 2858 w 258413"/>
                            <a:gd name="connsiteY9" fmla="*/ 11525 h 23431"/>
                            <a:gd name="connsiteX10" fmla="*/ 2858 w 258413"/>
                            <a:gd name="connsiteY10" fmla="*/ 11906 h 23431"/>
                            <a:gd name="connsiteX11" fmla="*/ 11525 w 258413"/>
                            <a:gd name="connsiteY11" fmla="*/ 20574 h 23431"/>
                            <a:gd name="connsiteX12" fmla="*/ 120587 w 258413"/>
                            <a:gd name="connsiteY12" fmla="*/ 20574 h 23431"/>
                            <a:gd name="connsiteX13" fmla="*/ 122015 w 258413"/>
                            <a:gd name="connsiteY13" fmla="*/ 22003 h 23431"/>
                            <a:gd name="connsiteX14" fmla="*/ 120587 w 258413"/>
                            <a:gd name="connsiteY14" fmla="*/ 23431 h 23431"/>
                            <a:gd name="connsiteX15" fmla="*/ 11525 w 258413"/>
                            <a:gd name="connsiteY15" fmla="*/ 23431 h 23431"/>
                            <a:gd name="connsiteX16" fmla="*/ 0 w 258413"/>
                            <a:gd name="connsiteY16" fmla="*/ 11906 h 23431"/>
                            <a:gd name="connsiteX17" fmla="*/ 0 w 258413"/>
                            <a:gd name="connsiteY17" fmla="*/ 11525 h 23431"/>
                            <a:gd name="connsiteX18" fmla="*/ 11525 w 258413"/>
                            <a:gd name="connsiteY18" fmla="*/ 0 h 23431"/>
                            <a:gd name="connsiteX19" fmla="*/ 246888 w 258413"/>
                            <a:gd name="connsiteY19" fmla="*/ 0 h 23431"/>
                            <a:gd name="connsiteX20" fmla="*/ 258413 w 258413"/>
                            <a:gd name="connsiteY20" fmla="*/ 11525 h 23431"/>
                            <a:gd name="connsiteX21" fmla="*/ 258413 w 258413"/>
                            <a:gd name="connsiteY21" fmla="*/ 11906 h 23431"/>
                            <a:gd name="connsiteX22" fmla="*/ 246888 w 258413"/>
                            <a:gd name="connsiteY22" fmla="*/ 23431 h 2343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</a:cxnLst>
                          <a:rect l="l" t="t" r="r" b="b"/>
                          <a:pathLst>
                            <a:path w="258413" h="23431">
                              <a:moveTo>
                                <a:pt x="246888" y="23431"/>
                              </a:moveTo>
                              <a:lnTo>
                                <a:pt x="137827" y="23431"/>
                              </a:lnTo>
                              <a:cubicBezTo>
                                <a:pt x="137065" y="23431"/>
                                <a:pt x="136398" y="22765"/>
                                <a:pt x="136398" y="22003"/>
                              </a:cubicBezTo>
                              <a:cubicBezTo>
                                <a:pt x="136398" y="21241"/>
                                <a:pt x="137065" y="20574"/>
                                <a:pt x="137827" y="20574"/>
                              </a:cubicBezTo>
                              <a:lnTo>
                                <a:pt x="246888" y="20574"/>
                              </a:lnTo>
                              <a:cubicBezTo>
                                <a:pt x="251651" y="20574"/>
                                <a:pt x="255556" y="16669"/>
                                <a:pt x="255556" y="11906"/>
                              </a:cubicBezTo>
                              <a:lnTo>
                                <a:pt x="255556" y="11525"/>
                              </a:lnTo>
                              <a:cubicBezTo>
                                <a:pt x="255556" y="6763"/>
                                <a:pt x="251651" y="2857"/>
                                <a:pt x="246888" y="2857"/>
                              </a:cubicBezTo>
                              <a:lnTo>
                                <a:pt x="11525" y="2857"/>
                              </a:lnTo>
                              <a:cubicBezTo>
                                <a:pt x="6763" y="2857"/>
                                <a:pt x="2858" y="6763"/>
                                <a:pt x="2858" y="11525"/>
                              </a:cubicBezTo>
                              <a:lnTo>
                                <a:pt x="2858" y="11906"/>
                              </a:lnTo>
                              <a:cubicBezTo>
                                <a:pt x="2858" y="16669"/>
                                <a:pt x="6763" y="20574"/>
                                <a:pt x="11525" y="20574"/>
                              </a:cubicBezTo>
                              <a:lnTo>
                                <a:pt x="120587" y="20574"/>
                              </a:lnTo>
                              <a:cubicBezTo>
                                <a:pt x="121349" y="20574"/>
                                <a:pt x="122015" y="21241"/>
                                <a:pt x="122015" y="22003"/>
                              </a:cubicBezTo>
                              <a:cubicBezTo>
                                <a:pt x="122015" y="22765"/>
                                <a:pt x="121349" y="23431"/>
                                <a:pt x="120587" y="23431"/>
                              </a:cubicBezTo>
                              <a:lnTo>
                                <a:pt x="11525" y="23431"/>
                              </a:lnTo>
                              <a:cubicBezTo>
                                <a:pt x="5144" y="23431"/>
                                <a:pt x="0" y="18288"/>
                                <a:pt x="0" y="11906"/>
                              </a:cubicBezTo>
                              <a:lnTo>
                                <a:pt x="0" y="11525"/>
                              </a:lnTo>
                              <a:cubicBezTo>
                                <a:pt x="0" y="5144"/>
                                <a:pt x="5144" y="0"/>
                                <a:pt x="11525" y="0"/>
                              </a:cubicBezTo>
                              <a:lnTo>
                                <a:pt x="246888" y="0"/>
                              </a:lnTo>
                              <a:cubicBezTo>
                                <a:pt x="253270" y="0"/>
                                <a:pt x="258413" y="5144"/>
                                <a:pt x="258413" y="11525"/>
                              </a:cubicBezTo>
                              <a:lnTo>
                                <a:pt x="258413" y="11906"/>
                              </a:lnTo>
                              <a:cubicBezTo>
                                <a:pt x="258413" y="18193"/>
                                <a:pt x="253270" y="23431"/>
                                <a:pt x="246888" y="23431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151919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2297" name="任意多边形: 形状 12296"/>
                        <p:cNvSpPr/>
                        <p:nvPr/>
                      </p:nvSpPr>
                      <p:spPr>
                        <a:xfrm>
                          <a:off x="3347941" y="4491989"/>
                          <a:ext cx="20097" cy="328136"/>
                        </a:xfrm>
                        <a:custGeom>
                          <a:avLst/>
                          <a:gdLst>
                            <a:gd name="connsiteX0" fmla="*/ 18669 w 20097"/>
                            <a:gd name="connsiteY0" fmla="*/ 328136 h 328136"/>
                            <a:gd name="connsiteX1" fmla="*/ 1429 w 20097"/>
                            <a:gd name="connsiteY1" fmla="*/ 328136 h 328136"/>
                            <a:gd name="connsiteX2" fmla="*/ 0 w 20097"/>
                            <a:gd name="connsiteY2" fmla="*/ 326707 h 328136"/>
                            <a:gd name="connsiteX3" fmla="*/ 0 w 20097"/>
                            <a:gd name="connsiteY3" fmla="*/ 1429 h 328136"/>
                            <a:gd name="connsiteX4" fmla="*/ 1429 w 20097"/>
                            <a:gd name="connsiteY4" fmla="*/ 0 h 328136"/>
                            <a:gd name="connsiteX5" fmla="*/ 18669 w 20097"/>
                            <a:gd name="connsiteY5" fmla="*/ 0 h 328136"/>
                            <a:gd name="connsiteX6" fmla="*/ 20098 w 20097"/>
                            <a:gd name="connsiteY6" fmla="*/ 1429 h 328136"/>
                            <a:gd name="connsiteX7" fmla="*/ 20098 w 20097"/>
                            <a:gd name="connsiteY7" fmla="*/ 326707 h 328136"/>
                            <a:gd name="connsiteX8" fmla="*/ 18669 w 20097"/>
                            <a:gd name="connsiteY8" fmla="*/ 328136 h 328136"/>
                            <a:gd name="connsiteX9" fmla="*/ 2858 w 20097"/>
                            <a:gd name="connsiteY9" fmla="*/ 325183 h 328136"/>
                            <a:gd name="connsiteX10" fmla="*/ 17145 w 20097"/>
                            <a:gd name="connsiteY10" fmla="*/ 325183 h 328136"/>
                            <a:gd name="connsiteX11" fmla="*/ 17145 w 20097"/>
                            <a:gd name="connsiteY11" fmla="*/ 2857 h 328136"/>
                            <a:gd name="connsiteX12" fmla="*/ 2858 w 20097"/>
                            <a:gd name="connsiteY12" fmla="*/ 2857 h 328136"/>
                            <a:gd name="connsiteX13" fmla="*/ 2858 w 20097"/>
                            <a:gd name="connsiteY13" fmla="*/ 325183 h 32813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</a:cxnLst>
                          <a:rect l="l" t="t" r="r" b="b"/>
                          <a:pathLst>
                            <a:path w="20097" h="328136">
                              <a:moveTo>
                                <a:pt x="18669" y="328136"/>
                              </a:moveTo>
                              <a:lnTo>
                                <a:pt x="1429" y="328136"/>
                              </a:lnTo>
                              <a:cubicBezTo>
                                <a:pt x="667" y="328136"/>
                                <a:pt x="0" y="327470"/>
                                <a:pt x="0" y="326707"/>
                              </a:cubicBezTo>
                              <a:lnTo>
                                <a:pt x="0" y="1429"/>
                              </a:lnTo>
                              <a:cubicBezTo>
                                <a:pt x="0" y="667"/>
                                <a:pt x="667" y="0"/>
                                <a:pt x="1429" y="0"/>
                              </a:cubicBezTo>
                              <a:lnTo>
                                <a:pt x="18669" y="0"/>
                              </a:lnTo>
                              <a:cubicBezTo>
                                <a:pt x="19431" y="0"/>
                                <a:pt x="20098" y="667"/>
                                <a:pt x="20098" y="1429"/>
                              </a:cubicBezTo>
                              <a:lnTo>
                                <a:pt x="20098" y="326707"/>
                              </a:lnTo>
                              <a:cubicBezTo>
                                <a:pt x="20098" y="327470"/>
                                <a:pt x="19431" y="328136"/>
                                <a:pt x="18669" y="328136"/>
                              </a:cubicBezTo>
                              <a:close/>
                              <a:moveTo>
                                <a:pt x="2858" y="325183"/>
                              </a:moveTo>
                              <a:lnTo>
                                <a:pt x="17145" y="325183"/>
                              </a:lnTo>
                              <a:lnTo>
                                <a:pt x="17145" y="2857"/>
                              </a:lnTo>
                              <a:lnTo>
                                <a:pt x="2858" y="2857"/>
                              </a:lnTo>
                              <a:lnTo>
                                <a:pt x="2858" y="325183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151919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2298" name="任意多边形: 形状 12297"/>
                        <p:cNvSpPr/>
                        <p:nvPr/>
                      </p:nvSpPr>
                      <p:spPr>
                        <a:xfrm>
                          <a:off x="3241062" y="4386348"/>
                          <a:ext cx="9066" cy="87924"/>
                        </a:xfrm>
                        <a:custGeom>
                          <a:avLst/>
                          <a:gdLst>
                            <a:gd name="connsiteX0" fmla="*/ 7629 w 9066"/>
                            <a:gd name="connsiteY0" fmla="*/ 87925 h 87924"/>
                            <a:gd name="connsiteX1" fmla="*/ 6200 w 9066"/>
                            <a:gd name="connsiteY1" fmla="*/ 86591 h 87924"/>
                            <a:gd name="connsiteX2" fmla="*/ 9 w 9066"/>
                            <a:gd name="connsiteY2" fmla="*/ 1533 h 87924"/>
                            <a:gd name="connsiteX3" fmla="*/ 1343 w 9066"/>
                            <a:gd name="connsiteY3" fmla="*/ 9 h 87924"/>
                            <a:gd name="connsiteX4" fmla="*/ 2867 w 9066"/>
                            <a:gd name="connsiteY4" fmla="*/ 1342 h 87924"/>
                            <a:gd name="connsiteX5" fmla="*/ 9058 w 9066"/>
                            <a:gd name="connsiteY5" fmla="*/ 86401 h 87924"/>
                            <a:gd name="connsiteX6" fmla="*/ 7724 w 9066"/>
                            <a:gd name="connsiteY6" fmla="*/ 87925 h 87924"/>
                            <a:gd name="connsiteX7" fmla="*/ 7629 w 9066"/>
                            <a:gd name="connsiteY7" fmla="*/ 87925 h 8792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</a:cxnLst>
                          <a:rect l="l" t="t" r="r" b="b"/>
                          <a:pathLst>
                            <a:path w="9066" h="87924">
                              <a:moveTo>
                                <a:pt x="7629" y="87925"/>
                              </a:moveTo>
                              <a:cubicBezTo>
                                <a:pt x="6867" y="87925"/>
                                <a:pt x="6200" y="87353"/>
                                <a:pt x="6200" y="86591"/>
                              </a:cubicBezTo>
                              <a:lnTo>
                                <a:pt x="9" y="1533"/>
                              </a:lnTo>
                              <a:cubicBezTo>
                                <a:pt x="-86" y="771"/>
                                <a:pt x="581" y="9"/>
                                <a:pt x="1343" y="9"/>
                              </a:cubicBezTo>
                              <a:cubicBezTo>
                                <a:pt x="2200" y="-86"/>
                                <a:pt x="2867" y="581"/>
                                <a:pt x="2867" y="1342"/>
                              </a:cubicBezTo>
                              <a:lnTo>
                                <a:pt x="9058" y="86401"/>
                              </a:lnTo>
                              <a:cubicBezTo>
                                <a:pt x="9153" y="87163"/>
                                <a:pt x="8486" y="87925"/>
                                <a:pt x="7724" y="87925"/>
                              </a:cubicBezTo>
                              <a:cubicBezTo>
                                <a:pt x="7724" y="87925"/>
                                <a:pt x="7724" y="87925"/>
                                <a:pt x="7629" y="8792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151919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2299" name="任意多边形: 形状 12298"/>
                        <p:cNvSpPr/>
                        <p:nvPr/>
                      </p:nvSpPr>
                      <p:spPr>
                        <a:xfrm>
                          <a:off x="3251920" y="4386252"/>
                          <a:ext cx="9066" cy="88020"/>
                        </a:xfrm>
                        <a:custGeom>
                          <a:avLst/>
                          <a:gdLst>
                            <a:gd name="connsiteX0" fmla="*/ 7629 w 9066"/>
                            <a:gd name="connsiteY0" fmla="*/ 88020 h 88020"/>
                            <a:gd name="connsiteX1" fmla="*/ 6200 w 9066"/>
                            <a:gd name="connsiteY1" fmla="*/ 86687 h 88020"/>
                            <a:gd name="connsiteX2" fmla="*/ 9 w 9066"/>
                            <a:gd name="connsiteY2" fmla="*/ 1533 h 88020"/>
                            <a:gd name="connsiteX3" fmla="*/ 1343 w 9066"/>
                            <a:gd name="connsiteY3" fmla="*/ 9 h 88020"/>
                            <a:gd name="connsiteX4" fmla="*/ 2867 w 9066"/>
                            <a:gd name="connsiteY4" fmla="*/ 1343 h 88020"/>
                            <a:gd name="connsiteX5" fmla="*/ 9058 w 9066"/>
                            <a:gd name="connsiteY5" fmla="*/ 86496 h 88020"/>
                            <a:gd name="connsiteX6" fmla="*/ 7724 w 9066"/>
                            <a:gd name="connsiteY6" fmla="*/ 88020 h 88020"/>
                            <a:gd name="connsiteX7" fmla="*/ 7629 w 9066"/>
                            <a:gd name="connsiteY7" fmla="*/ 88020 h 8802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</a:cxnLst>
                          <a:rect l="l" t="t" r="r" b="b"/>
                          <a:pathLst>
                            <a:path w="9066" h="88020">
                              <a:moveTo>
                                <a:pt x="7629" y="88020"/>
                              </a:moveTo>
                              <a:cubicBezTo>
                                <a:pt x="6867" y="88020"/>
                                <a:pt x="6200" y="87449"/>
                                <a:pt x="6200" y="86687"/>
                              </a:cubicBezTo>
                              <a:lnTo>
                                <a:pt x="9" y="1533"/>
                              </a:lnTo>
                              <a:cubicBezTo>
                                <a:pt x="-86" y="771"/>
                                <a:pt x="581" y="9"/>
                                <a:pt x="1343" y="9"/>
                              </a:cubicBezTo>
                              <a:cubicBezTo>
                                <a:pt x="2200" y="-86"/>
                                <a:pt x="2867" y="581"/>
                                <a:pt x="2867" y="1343"/>
                              </a:cubicBezTo>
                              <a:lnTo>
                                <a:pt x="9058" y="86496"/>
                              </a:lnTo>
                              <a:cubicBezTo>
                                <a:pt x="9153" y="87258"/>
                                <a:pt x="8486" y="88020"/>
                                <a:pt x="7724" y="88020"/>
                              </a:cubicBezTo>
                              <a:cubicBezTo>
                                <a:pt x="7724" y="88020"/>
                                <a:pt x="7724" y="88020"/>
                                <a:pt x="7629" y="8802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151919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2300" name="任意多边形: 形状 12299"/>
                        <p:cNvSpPr/>
                        <p:nvPr/>
                      </p:nvSpPr>
                      <p:spPr>
                        <a:xfrm>
                          <a:off x="3221719" y="4143740"/>
                          <a:ext cx="43652" cy="246045"/>
                        </a:xfrm>
                        <a:custGeom>
                          <a:avLst/>
                          <a:gdLst>
                            <a:gd name="connsiteX0" fmla="*/ 25162 w 43652"/>
                            <a:gd name="connsiteY0" fmla="*/ 246046 h 246045"/>
                            <a:gd name="connsiteX1" fmla="*/ 20399 w 43652"/>
                            <a:gd name="connsiteY1" fmla="*/ 245379 h 246045"/>
                            <a:gd name="connsiteX2" fmla="*/ 9160 w 43652"/>
                            <a:gd name="connsiteY2" fmla="*/ 230901 h 246045"/>
                            <a:gd name="connsiteX3" fmla="*/ 16 w 43652"/>
                            <a:gd name="connsiteY3" fmla="*/ 16684 h 246045"/>
                            <a:gd name="connsiteX4" fmla="*/ 4207 w 43652"/>
                            <a:gd name="connsiteY4" fmla="*/ 5254 h 246045"/>
                            <a:gd name="connsiteX5" fmla="*/ 15256 w 43652"/>
                            <a:gd name="connsiteY5" fmla="*/ 110 h 246045"/>
                            <a:gd name="connsiteX6" fmla="*/ 18018 w 43652"/>
                            <a:gd name="connsiteY6" fmla="*/ 15 h 246045"/>
                            <a:gd name="connsiteX7" fmla="*/ 34496 w 43652"/>
                            <a:gd name="connsiteY7" fmla="*/ 15255 h 246045"/>
                            <a:gd name="connsiteX8" fmla="*/ 43640 w 43652"/>
                            <a:gd name="connsiteY8" fmla="*/ 229473 h 246045"/>
                            <a:gd name="connsiteX9" fmla="*/ 32020 w 43652"/>
                            <a:gd name="connsiteY9" fmla="*/ 245379 h 246045"/>
                            <a:gd name="connsiteX10" fmla="*/ 28496 w 43652"/>
                            <a:gd name="connsiteY10" fmla="*/ 245951 h 246045"/>
                            <a:gd name="connsiteX11" fmla="*/ 25733 w 43652"/>
                            <a:gd name="connsiteY11" fmla="*/ 246046 h 246045"/>
                            <a:gd name="connsiteX12" fmla="*/ 25162 w 43652"/>
                            <a:gd name="connsiteY12" fmla="*/ 246046 h 246045"/>
                            <a:gd name="connsiteX13" fmla="*/ 18685 w 43652"/>
                            <a:gd name="connsiteY13" fmla="*/ 2873 h 246045"/>
                            <a:gd name="connsiteX14" fmla="*/ 18113 w 43652"/>
                            <a:gd name="connsiteY14" fmla="*/ 2873 h 246045"/>
                            <a:gd name="connsiteX15" fmla="*/ 15351 w 43652"/>
                            <a:gd name="connsiteY15" fmla="*/ 2968 h 246045"/>
                            <a:gd name="connsiteX16" fmla="*/ 6302 w 43652"/>
                            <a:gd name="connsiteY16" fmla="*/ 7159 h 246045"/>
                            <a:gd name="connsiteX17" fmla="*/ 2873 w 43652"/>
                            <a:gd name="connsiteY17" fmla="*/ 16493 h 246045"/>
                            <a:gd name="connsiteX18" fmla="*/ 12017 w 43652"/>
                            <a:gd name="connsiteY18" fmla="*/ 230711 h 246045"/>
                            <a:gd name="connsiteX19" fmla="*/ 21161 w 43652"/>
                            <a:gd name="connsiteY19" fmla="*/ 242617 h 246045"/>
                            <a:gd name="connsiteX20" fmla="*/ 25543 w 43652"/>
                            <a:gd name="connsiteY20" fmla="*/ 243189 h 246045"/>
                            <a:gd name="connsiteX21" fmla="*/ 28305 w 43652"/>
                            <a:gd name="connsiteY21" fmla="*/ 243093 h 246045"/>
                            <a:gd name="connsiteX22" fmla="*/ 31163 w 43652"/>
                            <a:gd name="connsiteY22" fmla="*/ 242617 h 246045"/>
                            <a:gd name="connsiteX23" fmla="*/ 31163 w 43652"/>
                            <a:gd name="connsiteY23" fmla="*/ 242617 h 246045"/>
                            <a:gd name="connsiteX24" fmla="*/ 40688 w 43652"/>
                            <a:gd name="connsiteY24" fmla="*/ 229568 h 246045"/>
                            <a:gd name="connsiteX25" fmla="*/ 31544 w 43652"/>
                            <a:gd name="connsiteY25" fmla="*/ 15350 h 246045"/>
                            <a:gd name="connsiteX26" fmla="*/ 18685 w 43652"/>
                            <a:gd name="connsiteY26" fmla="*/ 2873 h 24604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</a:cxnLst>
                          <a:rect l="l" t="t" r="r" b="b"/>
                          <a:pathLst>
                            <a:path w="43652" h="246045">
                              <a:moveTo>
                                <a:pt x="25162" y="246046"/>
                              </a:moveTo>
                              <a:cubicBezTo>
                                <a:pt x="23543" y="246046"/>
                                <a:pt x="21923" y="245856"/>
                                <a:pt x="20399" y="245379"/>
                              </a:cubicBezTo>
                              <a:cubicBezTo>
                                <a:pt x="14018" y="243379"/>
                                <a:pt x="9446" y="237569"/>
                                <a:pt x="9160" y="230901"/>
                              </a:cubicBezTo>
                              <a:lnTo>
                                <a:pt x="16" y="16684"/>
                              </a:lnTo>
                              <a:cubicBezTo>
                                <a:pt x="-175" y="12493"/>
                                <a:pt x="1349" y="8397"/>
                                <a:pt x="4207" y="5254"/>
                              </a:cubicBezTo>
                              <a:cubicBezTo>
                                <a:pt x="7064" y="2111"/>
                                <a:pt x="10970" y="301"/>
                                <a:pt x="15256" y="110"/>
                              </a:cubicBezTo>
                              <a:lnTo>
                                <a:pt x="18018" y="15"/>
                              </a:lnTo>
                              <a:cubicBezTo>
                                <a:pt x="26781" y="-366"/>
                                <a:pt x="34211" y="6492"/>
                                <a:pt x="34496" y="15255"/>
                              </a:cubicBezTo>
                              <a:lnTo>
                                <a:pt x="43640" y="229473"/>
                              </a:lnTo>
                              <a:cubicBezTo>
                                <a:pt x="43926" y="236807"/>
                                <a:pt x="39068" y="243474"/>
                                <a:pt x="32020" y="245379"/>
                              </a:cubicBezTo>
                              <a:cubicBezTo>
                                <a:pt x="30877" y="245760"/>
                                <a:pt x="29734" y="245951"/>
                                <a:pt x="28496" y="245951"/>
                              </a:cubicBezTo>
                              <a:lnTo>
                                <a:pt x="25733" y="246046"/>
                              </a:lnTo>
                              <a:cubicBezTo>
                                <a:pt x="25543" y="246046"/>
                                <a:pt x="25352" y="246046"/>
                                <a:pt x="25162" y="246046"/>
                              </a:cubicBezTo>
                              <a:close/>
                              <a:moveTo>
                                <a:pt x="18685" y="2873"/>
                              </a:moveTo>
                              <a:cubicBezTo>
                                <a:pt x="18494" y="2873"/>
                                <a:pt x="18304" y="2873"/>
                                <a:pt x="18113" y="2873"/>
                              </a:cubicBezTo>
                              <a:lnTo>
                                <a:pt x="15351" y="2968"/>
                              </a:lnTo>
                              <a:cubicBezTo>
                                <a:pt x="11922" y="3158"/>
                                <a:pt x="8684" y="4587"/>
                                <a:pt x="6302" y="7159"/>
                              </a:cubicBezTo>
                              <a:cubicBezTo>
                                <a:pt x="3921" y="9731"/>
                                <a:pt x="2778" y="13064"/>
                                <a:pt x="2873" y="16493"/>
                              </a:cubicBezTo>
                              <a:lnTo>
                                <a:pt x="12017" y="230711"/>
                              </a:lnTo>
                              <a:cubicBezTo>
                                <a:pt x="12303" y="236140"/>
                                <a:pt x="15923" y="240902"/>
                                <a:pt x="21161" y="242617"/>
                              </a:cubicBezTo>
                              <a:cubicBezTo>
                                <a:pt x="22590" y="242998"/>
                                <a:pt x="24019" y="243284"/>
                                <a:pt x="25543" y="243189"/>
                              </a:cubicBezTo>
                              <a:lnTo>
                                <a:pt x="28305" y="243093"/>
                              </a:lnTo>
                              <a:cubicBezTo>
                                <a:pt x="29353" y="242998"/>
                                <a:pt x="30305" y="242903"/>
                                <a:pt x="31163" y="242617"/>
                              </a:cubicBezTo>
                              <a:cubicBezTo>
                                <a:pt x="31163" y="242617"/>
                                <a:pt x="31163" y="242617"/>
                                <a:pt x="31163" y="242617"/>
                              </a:cubicBezTo>
                              <a:cubicBezTo>
                                <a:pt x="36878" y="240998"/>
                                <a:pt x="40878" y="235568"/>
                                <a:pt x="40688" y="229568"/>
                              </a:cubicBezTo>
                              <a:lnTo>
                                <a:pt x="31544" y="15350"/>
                              </a:lnTo>
                              <a:cubicBezTo>
                                <a:pt x="31353" y="8302"/>
                                <a:pt x="25543" y="2873"/>
                                <a:pt x="18685" y="2873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151919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</p:grpSp>
              </p:grpSp>
              <p:grpSp>
                <p:nvGrpSpPr>
                  <p:cNvPr id="12301" name="图形 12092"/>
                  <p:cNvGrpSpPr/>
                  <p:nvPr/>
                </p:nvGrpSpPr>
                <p:grpSpPr>
                  <a:xfrm>
                    <a:off x="3777682" y="3729494"/>
                    <a:ext cx="429795" cy="630192"/>
                    <a:chOff x="3777682" y="3729494"/>
                    <a:chExt cx="429795" cy="630192"/>
                  </a:xfrm>
                </p:grpSpPr>
                <p:sp>
                  <p:nvSpPr>
                    <p:cNvPr id="12302" name="任意多边形: 形状 12301"/>
                    <p:cNvSpPr/>
                    <p:nvPr/>
                  </p:nvSpPr>
                  <p:spPr>
                    <a:xfrm>
                      <a:off x="4001928" y="4285297"/>
                      <a:ext cx="63150" cy="72961"/>
                    </a:xfrm>
                    <a:custGeom>
                      <a:avLst/>
                      <a:gdLst>
                        <a:gd name="connsiteX0" fmla="*/ 0 w 63150"/>
                        <a:gd name="connsiteY0" fmla="*/ 0 h 72961"/>
                        <a:gd name="connsiteX1" fmla="*/ 63151 w 63150"/>
                        <a:gd name="connsiteY1" fmla="*/ 0 h 72961"/>
                        <a:gd name="connsiteX2" fmla="*/ 63151 w 63150"/>
                        <a:gd name="connsiteY2" fmla="*/ 72961 h 72961"/>
                        <a:gd name="connsiteX3" fmla="*/ 0 w 63150"/>
                        <a:gd name="connsiteY3" fmla="*/ 72961 h 7296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63150" h="72961">
                          <a:moveTo>
                            <a:pt x="0" y="0"/>
                          </a:moveTo>
                          <a:lnTo>
                            <a:pt x="63151" y="0"/>
                          </a:lnTo>
                          <a:lnTo>
                            <a:pt x="63151" y="72961"/>
                          </a:lnTo>
                          <a:lnTo>
                            <a:pt x="0" y="72961"/>
                          </a:lnTo>
                          <a:close/>
                        </a:path>
                      </a:pathLst>
                    </a:custGeom>
                    <a:solidFill>
                      <a:srgbClr val="F8B634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12303" name="图形 12092"/>
                    <p:cNvGrpSpPr/>
                    <p:nvPr/>
                  </p:nvGrpSpPr>
                  <p:grpSpPr>
                    <a:xfrm>
                      <a:off x="3777682" y="3729494"/>
                      <a:ext cx="429795" cy="630192"/>
                      <a:chOff x="3777682" y="3729494"/>
                      <a:chExt cx="429795" cy="630192"/>
                    </a:xfrm>
                  </p:grpSpPr>
                  <p:grpSp>
                    <p:nvGrpSpPr>
                      <p:cNvPr id="12304" name="图形 12092"/>
                      <p:cNvGrpSpPr/>
                      <p:nvPr/>
                    </p:nvGrpSpPr>
                    <p:grpSpPr>
                      <a:xfrm>
                        <a:off x="3777682" y="3729494"/>
                        <a:ext cx="429795" cy="629728"/>
                        <a:chOff x="3777682" y="3729494"/>
                        <a:chExt cx="429795" cy="629728"/>
                      </a:xfrm>
                    </p:grpSpPr>
                    <p:sp>
                      <p:nvSpPr>
                        <p:cNvPr id="12305" name="任意多边形: 形状 12304"/>
                        <p:cNvSpPr/>
                        <p:nvPr/>
                      </p:nvSpPr>
                      <p:spPr>
                        <a:xfrm>
                          <a:off x="4172616" y="4114513"/>
                          <a:ext cx="34861" cy="51434"/>
                        </a:xfrm>
                        <a:custGeom>
                          <a:avLst/>
                          <a:gdLst>
                            <a:gd name="connsiteX0" fmla="*/ 34862 w 34861"/>
                            <a:gd name="connsiteY0" fmla="*/ 2191 h 51434"/>
                            <a:gd name="connsiteX1" fmla="*/ 7334 w 34861"/>
                            <a:gd name="connsiteY1" fmla="*/ 49721 h 51434"/>
                            <a:gd name="connsiteX2" fmla="*/ 0 w 34861"/>
                            <a:gd name="connsiteY2" fmla="*/ 51435 h 51434"/>
                            <a:gd name="connsiteX3" fmla="*/ 30575 w 34861"/>
                            <a:gd name="connsiteY3" fmla="*/ 0 h 5143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34861" h="51434">
                              <a:moveTo>
                                <a:pt x="34862" y="2191"/>
                              </a:moveTo>
                              <a:lnTo>
                                <a:pt x="7334" y="49721"/>
                              </a:lnTo>
                              <a:lnTo>
                                <a:pt x="0" y="51435"/>
                              </a:lnTo>
                              <a:lnTo>
                                <a:pt x="30575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548BC3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2306" name="任意多边形: 形状 12305"/>
                        <p:cNvSpPr/>
                        <p:nvPr/>
                      </p:nvSpPr>
                      <p:spPr>
                        <a:xfrm>
                          <a:off x="4123181" y="4114513"/>
                          <a:ext cx="80010" cy="52482"/>
                        </a:xfrm>
                        <a:custGeom>
                          <a:avLst/>
                          <a:gdLst>
                            <a:gd name="connsiteX0" fmla="*/ 80010 w 80010"/>
                            <a:gd name="connsiteY0" fmla="*/ 0 h 52482"/>
                            <a:gd name="connsiteX1" fmla="*/ 49530 w 80010"/>
                            <a:gd name="connsiteY1" fmla="*/ 51340 h 52482"/>
                            <a:gd name="connsiteX2" fmla="*/ 44672 w 80010"/>
                            <a:gd name="connsiteY2" fmla="*/ 52483 h 52482"/>
                            <a:gd name="connsiteX3" fmla="*/ 0 w 80010"/>
                            <a:gd name="connsiteY3" fmla="*/ 41434 h 52482"/>
                            <a:gd name="connsiteX4" fmla="*/ 80010 w 80010"/>
                            <a:gd name="connsiteY4" fmla="*/ 0 h 5248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80010" h="52482">
                              <a:moveTo>
                                <a:pt x="80010" y="0"/>
                              </a:moveTo>
                              <a:lnTo>
                                <a:pt x="49530" y="51340"/>
                              </a:lnTo>
                              <a:lnTo>
                                <a:pt x="44672" y="52483"/>
                              </a:lnTo>
                              <a:lnTo>
                                <a:pt x="0" y="41434"/>
                              </a:lnTo>
                              <a:cubicBezTo>
                                <a:pt x="20765" y="9239"/>
                                <a:pt x="80010" y="0"/>
                                <a:pt x="80010" y="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EBECF0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2307" name="任意多边形: 形状 12306"/>
                        <p:cNvSpPr/>
                        <p:nvPr/>
                      </p:nvSpPr>
                      <p:spPr>
                        <a:xfrm>
                          <a:off x="4102988" y="4164234"/>
                          <a:ext cx="76961" cy="159734"/>
                        </a:xfrm>
                        <a:custGeom>
                          <a:avLst/>
                          <a:gdLst>
                            <a:gd name="connsiteX0" fmla="*/ 76962 w 76961"/>
                            <a:gd name="connsiteY0" fmla="*/ 0 h 159734"/>
                            <a:gd name="connsiteX1" fmla="*/ 53340 w 76961"/>
                            <a:gd name="connsiteY1" fmla="*/ 63627 h 159734"/>
                            <a:gd name="connsiteX2" fmla="*/ 19240 w 76961"/>
                            <a:gd name="connsiteY2" fmla="*/ 155353 h 159734"/>
                            <a:gd name="connsiteX3" fmla="*/ 0 w 76961"/>
                            <a:gd name="connsiteY3" fmla="*/ 159734 h 159734"/>
                            <a:gd name="connsiteX4" fmla="*/ 56864 w 76961"/>
                            <a:gd name="connsiteY4" fmla="*/ 4667 h 159734"/>
                            <a:gd name="connsiteX5" fmla="*/ 64770 w 76961"/>
                            <a:gd name="connsiteY5" fmla="*/ 2762 h 159734"/>
                            <a:gd name="connsiteX6" fmla="*/ 69628 w 76961"/>
                            <a:gd name="connsiteY6" fmla="*/ 1714 h 15973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</a:cxnLst>
                          <a:rect l="l" t="t" r="r" b="b"/>
                          <a:pathLst>
                            <a:path w="76961" h="159734">
                              <a:moveTo>
                                <a:pt x="76962" y="0"/>
                              </a:moveTo>
                              <a:lnTo>
                                <a:pt x="53340" y="63627"/>
                              </a:lnTo>
                              <a:lnTo>
                                <a:pt x="19240" y="155353"/>
                              </a:lnTo>
                              <a:lnTo>
                                <a:pt x="0" y="159734"/>
                              </a:lnTo>
                              <a:lnTo>
                                <a:pt x="56864" y="4667"/>
                              </a:lnTo>
                              <a:lnTo>
                                <a:pt x="64770" y="2762"/>
                              </a:lnTo>
                              <a:lnTo>
                                <a:pt x="69628" y="1714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548BC3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2308" name="任意多边形: 形状 12307"/>
                        <p:cNvSpPr/>
                        <p:nvPr/>
                      </p:nvSpPr>
                      <p:spPr>
                        <a:xfrm>
                          <a:off x="4044124" y="4138135"/>
                          <a:ext cx="123634" cy="30765"/>
                        </a:xfrm>
                        <a:custGeom>
                          <a:avLst/>
                          <a:gdLst>
                            <a:gd name="connsiteX0" fmla="*/ 123634 w 123634"/>
                            <a:gd name="connsiteY0" fmla="*/ 28861 h 30765"/>
                            <a:gd name="connsiteX1" fmla="*/ 115729 w 123634"/>
                            <a:gd name="connsiteY1" fmla="*/ 30766 h 30765"/>
                            <a:gd name="connsiteX2" fmla="*/ 0 w 123634"/>
                            <a:gd name="connsiteY2" fmla="*/ 1619 h 30765"/>
                            <a:gd name="connsiteX3" fmla="*/ 7144 w 123634"/>
                            <a:gd name="connsiteY3" fmla="*/ 0 h 30765"/>
                            <a:gd name="connsiteX4" fmla="*/ 67246 w 123634"/>
                            <a:gd name="connsiteY4" fmla="*/ 14954 h 30765"/>
                            <a:gd name="connsiteX5" fmla="*/ 78962 w 123634"/>
                            <a:gd name="connsiteY5" fmla="*/ 17812 h 3076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</a:cxnLst>
                          <a:rect l="l" t="t" r="r" b="b"/>
                          <a:pathLst>
                            <a:path w="123634" h="30765">
                              <a:moveTo>
                                <a:pt x="123634" y="28861"/>
                              </a:moveTo>
                              <a:lnTo>
                                <a:pt x="115729" y="30766"/>
                              </a:lnTo>
                              <a:lnTo>
                                <a:pt x="0" y="1619"/>
                              </a:lnTo>
                              <a:lnTo>
                                <a:pt x="7144" y="0"/>
                              </a:lnTo>
                              <a:lnTo>
                                <a:pt x="67246" y="14954"/>
                              </a:lnTo>
                              <a:lnTo>
                                <a:pt x="78962" y="17812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548BC3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2309" name="任意多边形: 形状 12308"/>
                        <p:cNvSpPr/>
                        <p:nvPr/>
                      </p:nvSpPr>
                      <p:spPr>
                        <a:xfrm>
                          <a:off x="4012882" y="4139850"/>
                          <a:ext cx="146970" cy="184213"/>
                        </a:xfrm>
                        <a:custGeom>
                          <a:avLst/>
                          <a:gdLst>
                            <a:gd name="connsiteX0" fmla="*/ 146971 w 146970"/>
                            <a:gd name="connsiteY0" fmla="*/ 29051 h 184213"/>
                            <a:gd name="connsiteX1" fmla="*/ 90202 w 146970"/>
                            <a:gd name="connsiteY1" fmla="*/ 184213 h 184213"/>
                            <a:gd name="connsiteX2" fmla="*/ 23336 w 146970"/>
                            <a:gd name="connsiteY2" fmla="*/ 166402 h 184213"/>
                            <a:gd name="connsiteX3" fmla="*/ 20002 w 146970"/>
                            <a:gd name="connsiteY3" fmla="*/ 161258 h 184213"/>
                            <a:gd name="connsiteX4" fmla="*/ 83248 w 146970"/>
                            <a:gd name="connsiteY4" fmla="*/ 108966 h 184213"/>
                            <a:gd name="connsiteX5" fmla="*/ 32004 w 146970"/>
                            <a:gd name="connsiteY5" fmla="*/ 120301 h 184213"/>
                            <a:gd name="connsiteX6" fmla="*/ 68770 w 146970"/>
                            <a:gd name="connsiteY6" fmla="*/ 83725 h 184213"/>
                            <a:gd name="connsiteX7" fmla="*/ 18669 w 146970"/>
                            <a:gd name="connsiteY7" fmla="*/ 98203 h 184213"/>
                            <a:gd name="connsiteX8" fmla="*/ 48101 w 146970"/>
                            <a:gd name="connsiteY8" fmla="*/ 58864 h 184213"/>
                            <a:gd name="connsiteX9" fmla="*/ 0 w 146970"/>
                            <a:gd name="connsiteY9" fmla="*/ 81629 h 184213"/>
                            <a:gd name="connsiteX10" fmla="*/ 31337 w 146970"/>
                            <a:gd name="connsiteY10" fmla="*/ 0 h 184213"/>
                            <a:gd name="connsiteX11" fmla="*/ 31337 w 146970"/>
                            <a:gd name="connsiteY11" fmla="*/ 0 h 184213"/>
                            <a:gd name="connsiteX12" fmla="*/ 146971 w 146970"/>
                            <a:gd name="connsiteY12" fmla="*/ 29051 h 18421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</a:cxnLst>
                          <a:rect l="l" t="t" r="r" b="b"/>
                          <a:pathLst>
                            <a:path w="146970" h="184213">
                              <a:moveTo>
                                <a:pt x="146971" y="29051"/>
                              </a:moveTo>
                              <a:lnTo>
                                <a:pt x="90202" y="184213"/>
                              </a:lnTo>
                              <a:lnTo>
                                <a:pt x="23336" y="166402"/>
                              </a:lnTo>
                              <a:cubicBezTo>
                                <a:pt x="22193" y="164687"/>
                                <a:pt x="21145" y="162973"/>
                                <a:pt x="20002" y="161258"/>
                              </a:cubicBezTo>
                              <a:cubicBezTo>
                                <a:pt x="20002" y="161258"/>
                                <a:pt x="91059" y="120872"/>
                                <a:pt x="83248" y="108966"/>
                              </a:cubicBezTo>
                              <a:cubicBezTo>
                                <a:pt x="76390" y="98584"/>
                                <a:pt x="40767" y="115824"/>
                                <a:pt x="32004" y="120301"/>
                              </a:cubicBezTo>
                              <a:cubicBezTo>
                                <a:pt x="40862" y="115633"/>
                                <a:pt x="76105" y="95917"/>
                                <a:pt x="68770" y="83725"/>
                              </a:cubicBezTo>
                              <a:cubicBezTo>
                                <a:pt x="60388" y="69818"/>
                                <a:pt x="32766" y="91440"/>
                                <a:pt x="18669" y="98203"/>
                              </a:cubicBezTo>
                              <a:cubicBezTo>
                                <a:pt x="34290" y="89916"/>
                                <a:pt x="59626" y="66008"/>
                                <a:pt x="48101" y="58864"/>
                              </a:cubicBezTo>
                              <a:cubicBezTo>
                                <a:pt x="42100" y="55150"/>
                                <a:pt x="17717" y="69818"/>
                                <a:pt x="0" y="81629"/>
                              </a:cubicBezTo>
                              <a:lnTo>
                                <a:pt x="31337" y="0"/>
                              </a:lnTo>
                              <a:lnTo>
                                <a:pt x="31337" y="0"/>
                              </a:lnTo>
                              <a:lnTo>
                                <a:pt x="146971" y="29051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2310" name="任意多边形: 形状 12309"/>
                        <p:cNvSpPr/>
                        <p:nvPr/>
                      </p:nvSpPr>
                      <p:spPr>
                        <a:xfrm>
                          <a:off x="3777682" y="4079652"/>
                          <a:ext cx="333688" cy="279570"/>
                        </a:xfrm>
                        <a:custGeom>
                          <a:avLst/>
                          <a:gdLst>
                            <a:gd name="connsiteX0" fmla="*/ 215769 w 333688"/>
                            <a:gd name="connsiteY0" fmla="*/ 155162 h 279570"/>
                            <a:gd name="connsiteX1" fmla="*/ 224246 w 333688"/>
                            <a:gd name="connsiteY1" fmla="*/ 170307 h 279570"/>
                            <a:gd name="connsiteX2" fmla="*/ 224246 w 333688"/>
                            <a:gd name="connsiteY2" fmla="*/ 170307 h 279570"/>
                            <a:gd name="connsiteX3" fmla="*/ 255202 w 333688"/>
                            <a:gd name="connsiteY3" fmla="*/ 221361 h 279570"/>
                            <a:gd name="connsiteX4" fmla="*/ 258536 w 333688"/>
                            <a:gd name="connsiteY4" fmla="*/ 226504 h 279570"/>
                            <a:gd name="connsiteX5" fmla="*/ 263489 w 333688"/>
                            <a:gd name="connsiteY5" fmla="*/ 234220 h 279570"/>
                            <a:gd name="connsiteX6" fmla="*/ 126234 w 333688"/>
                            <a:gd name="connsiteY6" fmla="*/ 279463 h 279570"/>
                            <a:gd name="connsiteX7" fmla="*/ 104707 w 333688"/>
                            <a:gd name="connsiteY7" fmla="*/ 278606 h 279570"/>
                            <a:gd name="connsiteX8" fmla="*/ 11838 w 333688"/>
                            <a:gd name="connsiteY8" fmla="*/ 126778 h 279570"/>
                            <a:gd name="connsiteX9" fmla="*/ 128901 w 333688"/>
                            <a:gd name="connsiteY9" fmla="*/ 0 h 279570"/>
                            <a:gd name="connsiteX10" fmla="*/ 183289 w 333688"/>
                            <a:gd name="connsiteY10" fmla="*/ 37624 h 279570"/>
                            <a:gd name="connsiteX11" fmla="*/ 246630 w 333688"/>
                            <a:gd name="connsiteY11" fmla="*/ 8477 h 279570"/>
                            <a:gd name="connsiteX12" fmla="*/ 333688 w 333688"/>
                            <a:gd name="connsiteY12" fmla="*/ 73438 h 279570"/>
                            <a:gd name="connsiteX13" fmla="*/ 273490 w 333688"/>
                            <a:gd name="connsiteY13" fmla="*/ 58483 h 279570"/>
                            <a:gd name="connsiteX14" fmla="*/ 266442 w 333688"/>
                            <a:gd name="connsiteY14" fmla="*/ 60103 h 279570"/>
                            <a:gd name="connsiteX15" fmla="*/ 266442 w 333688"/>
                            <a:gd name="connsiteY15" fmla="*/ 60103 h 279570"/>
                            <a:gd name="connsiteX16" fmla="*/ 235105 w 333688"/>
                            <a:gd name="connsiteY16" fmla="*/ 141732 h 279570"/>
                            <a:gd name="connsiteX17" fmla="*/ 215769 w 333688"/>
                            <a:gd name="connsiteY17" fmla="*/ 155162 h 27957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</a:cxnLst>
                          <a:rect l="l" t="t" r="r" b="b"/>
                          <a:pathLst>
                            <a:path w="333688" h="279570">
                              <a:moveTo>
                                <a:pt x="215769" y="155162"/>
                              </a:moveTo>
                              <a:cubicBezTo>
                                <a:pt x="218150" y="159544"/>
                                <a:pt x="221007" y="164592"/>
                                <a:pt x="224246" y="170307"/>
                              </a:cubicBezTo>
                              <a:cubicBezTo>
                                <a:pt x="224246" y="170307"/>
                                <a:pt x="224246" y="170307"/>
                                <a:pt x="224246" y="170307"/>
                              </a:cubicBezTo>
                              <a:cubicBezTo>
                                <a:pt x="232057" y="183928"/>
                                <a:pt x="242344" y="201168"/>
                                <a:pt x="255202" y="221361"/>
                              </a:cubicBezTo>
                              <a:cubicBezTo>
                                <a:pt x="256250" y="223075"/>
                                <a:pt x="257393" y="224790"/>
                                <a:pt x="258536" y="226504"/>
                              </a:cubicBezTo>
                              <a:cubicBezTo>
                                <a:pt x="260155" y="228981"/>
                                <a:pt x="261774" y="231553"/>
                                <a:pt x="263489" y="234220"/>
                              </a:cubicBezTo>
                              <a:cubicBezTo>
                                <a:pt x="225961" y="260890"/>
                                <a:pt x="191099" y="276701"/>
                                <a:pt x="126234" y="279463"/>
                              </a:cubicBezTo>
                              <a:cubicBezTo>
                                <a:pt x="119947" y="279749"/>
                                <a:pt x="112613" y="279463"/>
                                <a:pt x="104707" y="278606"/>
                              </a:cubicBezTo>
                              <a:cubicBezTo>
                                <a:pt x="50796" y="272320"/>
                                <a:pt x="-30643" y="235553"/>
                                <a:pt x="11838" y="126778"/>
                              </a:cubicBezTo>
                              <a:cubicBezTo>
                                <a:pt x="43938" y="44767"/>
                                <a:pt x="98326" y="12287"/>
                                <a:pt x="128901" y="0"/>
                              </a:cubicBezTo>
                              <a:cubicBezTo>
                                <a:pt x="128901" y="0"/>
                                <a:pt x="140617" y="32671"/>
                                <a:pt x="183289" y="37624"/>
                              </a:cubicBezTo>
                              <a:cubicBezTo>
                                <a:pt x="220912" y="42005"/>
                                <a:pt x="245106" y="10478"/>
                                <a:pt x="246630" y="8477"/>
                              </a:cubicBezTo>
                              <a:cubicBezTo>
                                <a:pt x="272633" y="14859"/>
                                <a:pt x="312162" y="31337"/>
                                <a:pt x="333688" y="73438"/>
                              </a:cubicBezTo>
                              <a:lnTo>
                                <a:pt x="273490" y="58483"/>
                              </a:lnTo>
                              <a:lnTo>
                                <a:pt x="266442" y="60103"/>
                              </a:lnTo>
                              <a:lnTo>
                                <a:pt x="266442" y="60103"/>
                              </a:lnTo>
                              <a:lnTo>
                                <a:pt x="235105" y="141732"/>
                              </a:lnTo>
                              <a:cubicBezTo>
                                <a:pt x="224151" y="148971"/>
                                <a:pt x="215769" y="155162"/>
                                <a:pt x="215769" y="155162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8B634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2311" name="任意多边形: 形状 12310"/>
                        <p:cNvSpPr/>
                        <p:nvPr/>
                      </p:nvSpPr>
                      <p:spPr>
                        <a:xfrm>
                          <a:off x="3906582" y="3882349"/>
                          <a:ext cx="142524" cy="235343"/>
                        </a:xfrm>
                        <a:custGeom>
                          <a:avLst/>
                          <a:gdLst>
                            <a:gd name="connsiteX0" fmla="*/ 97155 w 142524"/>
                            <a:gd name="connsiteY0" fmla="*/ 81288 h 235343"/>
                            <a:gd name="connsiteX1" fmla="*/ 92297 w 142524"/>
                            <a:gd name="connsiteY1" fmla="*/ 201779 h 235343"/>
                            <a:gd name="connsiteX2" fmla="*/ 117729 w 142524"/>
                            <a:gd name="connsiteY2" fmla="*/ 205780 h 235343"/>
                            <a:gd name="connsiteX3" fmla="*/ 54388 w 142524"/>
                            <a:gd name="connsiteY3" fmla="*/ 234926 h 235343"/>
                            <a:gd name="connsiteX4" fmla="*/ 0 w 142524"/>
                            <a:gd name="connsiteY4" fmla="*/ 197302 h 235343"/>
                            <a:gd name="connsiteX5" fmla="*/ 22574 w 142524"/>
                            <a:gd name="connsiteY5" fmla="*/ 190349 h 235343"/>
                            <a:gd name="connsiteX6" fmla="*/ 54483 w 142524"/>
                            <a:gd name="connsiteY6" fmla="*/ 61285 h 235343"/>
                            <a:gd name="connsiteX7" fmla="*/ 57245 w 142524"/>
                            <a:gd name="connsiteY7" fmla="*/ 50046 h 235343"/>
                            <a:gd name="connsiteX8" fmla="*/ 46577 w 142524"/>
                            <a:gd name="connsiteY8" fmla="*/ 42426 h 235343"/>
                            <a:gd name="connsiteX9" fmla="*/ 46292 w 142524"/>
                            <a:gd name="connsiteY9" fmla="*/ 30520 h 235343"/>
                            <a:gd name="connsiteX10" fmla="*/ 65627 w 142524"/>
                            <a:gd name="connsiteY10" fmla="*/ 25376 h 235343"/>
                            <a:gd name="connsiteX11" fmla="*/ 105346 w 142524"/>
                            <a:gd name="connsiteY11" fmla="*/ 135 h 235343"/>
                            <a:gd name="connsiteX12" fmla="*/ 129540 w 142524"/>
                            <a:gd name="connsiteY12" fmla="*/ 10517 h 235343"/>
                            <a:gd name="connsiteX13" fmla="*/ 139446 w 142524"/>
                            <a:gd name="connsiteY13" fmla="*/ 58428 h 235343"/>
                            <a:gd name="connsiteX14" fmla="*/ 97155 w 142524"/>
                            <a:gd name="connsiteY14" fmla="*/ 81288 h 23534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</a:cxnLst>
                          <a:rect l="l" t="t" r="r" b="b"/>
                          <a:pathLst>
                            <a:path w="142524" h="235343">
                              <a:moveTo>
                                <a:pt x="97155" y="81288"/>
                              </a:moveTo>
                              <a:lnTo>
                                <a:pt x="92297" y="201779"/>
                              </a:lnTo>
                              <a:cubicBezTo>
                                <a:pt x="92297" y="201779"/>
                                <a:pt x="102775" y="202160"/>
                                <a:pt x="117729" y="205780"/>
                              </a:cubicBezTo>
                              <a:cubicBezTo>
                                <a:pt x="116205" y="207780"/>
                                <a:pt x="92012" y="239308"/>
                                <a:pt x="54388" y="234926"/>
                              </a:cubicBezTo>
                              <a:cubicBezTo>
                                <a:pt x="11716" y="229973"/>
                                <a:pt x="0" y="197302"/>
                                <a:pt x="0" y="197302"/>
                              </a:cubicBezTo>
                              <a:cubicBezTo>
                                <a:pt x="13621" y="191873"/>
                                <a:pt x="22574" y="190349"/>
                                <a:pt x="22574" y="190349"/>
                              </a:cubicBezTo>
                              <a:lnTo>
                                <a:pt x="54483" y="61285"/>
                              </a:lnTo>
                              <a:lnTo>
                                <a:pt x="57245" y="50046"/>
                              </a:lnTo>
                              <a:cubicBezTo>
                                <a:pt x="57245" y="50046"/>
                                <a:pt x="49816" y="48427"/>
                                <a:pt x="46577" y="42426"/>
                              </a:cubicBezTo>
                              <a:cubicBezTo>
                                <a:pt x="45053" y="39568"/>
                                <a:pt x="44577" y="35663"/>
                                <a:pt x="46292" y="30520"/>
                              </a:cubicBezTo>
                              <a:cubicBezTo>
                                <a:pt x="51625" y="14518"/>
                                <a:pt x="65627" y="25376"/>
                                <a:pt x="65627" y="25376"/>
                              </a:cubicBezTo>
                              <a:cubicBezTo>
                                <a:pt x="65627" y="25376"/>
                                <a:pt x="73628" y="-2151"/>
                                <a:pt x="105346" y="135"/>
                              </a:cubicBezTo>
                              <a:cubicBezTo>
                                <a:pt x="114871" y="802"/>
                                <a:pt x="123158" y="4707"/>
                                <a:pt x="129540" y="10517"/>
                              </a:cubicBezTo>
                              <a:cubicBezTo>
                                <a:pt x="141351" y="21566"/>
                                <a:pt x="146209" y="39854"/>
                                <a:pt x="139446" y="58428"/>
                              </a:cubicBezTo>
                              <a:cubicBezTo>
                                <a:pt x="130969" y="81574"/>
                                <a:pt x="110776" y="83193"/>
                                <a:pt x="97155" y="81288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AC6BB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2312" name="任意多边形: 形状 12311"/>
                        <p:cNvSpPr/>
                        <p:nvPr/>
                      </p:nvSpPr>
                      <p:spPr>
                        <a:xfrm>
                          <a:off x="3942122" y="3861168"/>
                          <a:ext cx="94000" cy="65988"/>
                        </a:xfrm>
                        <a:custGeom>
                          <a:avLst/>
                          <a:gdLst>
                            <a:gd name="connsiteX0" fmla="*/ 30564 w 94000"/>
                            <a:gd name="connsiteY0" fmla="*/ 1599 h 65988"/>
                            <a:gd name="connsiteX1" fmla="*/ 94001 w 94000"/>
                            <a:gd name="connsiteY1" fmla="*/ 31698 h 65988"/>
                            <a:gd name="connsiteX2" fmla="*/ 69807 w 94000"/>
                            <a:gd name="connsiteY2" fmla="*/ 21316 h 65988"/>
                            <a:gd name="connsiteX3" fmla="*/ 30088 w 94000"/>
                            <a:gd name="connsiteY3" fmla="*/ 46557 h 65988"/>
                            <a:gd name="connsiteX4" fmla="*/ 10752 w 94000"/>
                            <a:gd name="connsiteY4" fmla="*/ 51701 h 65988"/>
                            <a:gd name="connsiteX5" fmla="*/ 11038 w 94000"/>
                            <a:gd name="connsiteY5" fmla="*/ 63607 h 65988"/>
                            <a:gd name="connsiteX6" fmla="*/ 5514 w 94000"/>
                            <a:gd name="connsiteY6" fmla="*/ 65988 h 65988"/>
                            <a:gd name="connsiteX7" fmla="*/ 9419 w 94000"/>
                            <a:gd name="connsiteY7" fmla="*/ 17982 h 65988"/>
                            <a:gd name="connsiteX8" fmla="*/ 30564 w 94000"/>
                            <a:gd name="connsiteY8" fmla="*/ 1599 h 65988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</a:cxnLst>
                          <a:rect l="l" t="t" r="r" b="b"/>
                          <a:pathLst>
                            <a:path w="94000" h="65988">
                              <a:moveTo>
                                <a:pt x="30564" y="1599"/>
                              </a:moveTo>
                              <a:cubicBezTo>
                                <a:pt x="53329" y="-5354"/>
                                <a:pt x="80094" y="11410"/>
                                <a:pt x="94001" y="31698"/>
                              </a:cubicBezTo>
                              <a:cubicBezTo>
                                <a:pt x="87714" y="25793"/>
                                <a:pt x="79428" y="21983"/>
                                <a:pt x="69807" y="21316"/>
                              </a:cubicBezTo>
                              <a:cubicBezTo>
                                <a:pt x="37994" y="19030"/>
                                <a:pt x="30088" y="46557"/>
                                <a:pt x="30088" y="46557"/>
                              </a:cubicBezTo>
                              <a:cubicBezTo>
                                <a:pt x="30088" y="46557"/>
                                <a:pt x="15991" y="35699"/>
                                <a:pt x="10752" y="51701"/>
                              </a:cubicBezTo>
                              <a:cubicBezTo>
                                <a:pt x="9038" y="56844"/>
                                <a:pt x="9609" y="60750"/>
                                <a:pt x="11038" y="63607"/>
                              </a:cubicBezTo>
                              <a:lnTo>
                                <a:pt x="5514" y="65988"/>
                              </a:lnTo>
                              <a:cubicBezTo>
                                <a:pt x="-773" y="54368"/>
                                <a:pt x="-4202" y="37413"/>
                                <a:pt x="9419" y="17982"/>
                              </a:cubicBezTo>
                              <a:cubicBezTo>
                                <a:pt x="15515" y="9219"/>
                                <a:pt x="22849" y="3981"/>
                                <a:pt x="30564" y="159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151919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2313" name="任意多边形: 形状 12312"/>
                        <p:cNvSpPr/>
                        <p:nvPr/>
                      </p:nvSpPr>
                      <p:spPr>
                        <a:xfrm>
                          <a:off x="3993355" y="4198032"/>
                          <a:ext cx="103292" cy="102980"/>
                        </a:xfrm>
                        <a:custGeom>
                          <a:avLst/>
                          <a:gdLst>
                            <a:gd name="connsiteX0" fmla="*/ 49816 w 103292"/>
                            <a:gd name="connsiteY0" fmla="*/ 62881 h 102980"/>
                            <a:gd name="connsiteX1" fmla="*/ 50292 w 103292"/>
                            <a:gd name="connsiteY1" fmla="*/ 62690 h 102980"/>
                            <a:gd name="connsiteX2" fmla="*/ 49816 w 103292"/>
                            <a:gd name="connsiteY2" fmla="*/ 62881 h 102980"/>
                            <a:gd name="connsiteX3" fmla="*/ 51435 w 103292"/>
                            <a:gd name="connsiteY3" fmla="*/ 62023 h 102980"/>
                            <a:gd name="connsiteX4" fmla="*/ 102679 w 103292"/>
                            <a:gd name="connsiteY4" fmla="*/ 50689 h 102980"/>
                            <a:gd name="connsiteX5" fmla="*/ 39433 w 103292"/>
                            <a:gd name="connsiteY5" fmla="*/ 102981 h 102980"/>
                            <a:gd name="connsiteX6" fmla="*/ 8477 w 103292"/>
                            <a:gd name="connsiteY6" fmla="*/ 51927 h 102980"/>
                            <a:gd name="connsiteX7" fmla="*/ 8477 w 103292"/>
                            <a:gd name="connsiteY7" fmla="*/ 51927 h 102980"/>
                            <a:gd name="connsiteX8" fmla="*/ 0 w 103292"/>
                            <a:gd name="connsiteY8" fmla="*/ 36782 h 102980"/>
                            <a:gd name="connsiteX9" fmla="*/ 19431 w 103292"/>
                            <a:gd name="connsiteY9" fmla="*/ 23352 h 102980"/>
                            <a:gd name="connsiteX10" fmla="*/ 67532 w 103292"/>
                            <a:gd name="connsiteY10" fmla="*/ 587 h 102980"/>
                            <a:gd name="connsiteX11" fmla="*/ 38100 w 103292"/>
                            <a:gd name="connsiteY11" fmla="*/ 39925 h 102980"/>
                            <a:gd name="connsiteX12" fmla="*/ 88202 w 103292"/>
                            <a:gd name="connsiteY12" fmla="*/ 25447 h 102980"/>
                            <a:gd name="connsiteX13" fmla="*/ 51435 w 103292"/>
                            <a:gd name="connsiteY13" fmla="*/ 62023 h 10298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</a:cxnLst>
                          <a:rect l="l" t="t" r="r" b="b"/>
                          <a:pathLst>
                            <a:path w="103292" h="102980">
                              <a:moveTo>
                                <a:pt x="49816" y="62881"/>
                              </a:moveTo>
                              <a:cubicBezTo>
                                <a:pt x="49911" y="62785"/>
                                <a:pt x="50102" y="62785"/>
                                <a:pt x="50292" y="62690"/>
                              </a:cubicBezTo>
                              <a:cubicBezTo>
                                <a:pt x="50006" y="62690"/>
                                <a:pt x="49911" y="62785"/>
                                <a:pt x="49816" y="62881"/>
                              </a:cubicBezTo>
                              <a:close/>
                              <a:moveTo>
                                <a:pt x="51435" y="62023"/>
                              </a:moveTo>
                              <a:cubicBezTo>
                                <a:pt x="60198" y="57547"/>
                                <a:pt x="95821" y="40306"/>
                                <a:pt x="102679" y="50689"/>
                              </a:cubicBezTo>
                              <a:cubicBezTo>
                                <a:pt x="110585" y="62595"/>
                                <a:pt x="39433" y="102981"/>
                                <a:pt x="39433" y="102981"/>
                              </a:cubicBezTo>
                              <a:cubicBezTo>
                                <a:pt x="26575" y="82693"/>
                                <a:pt x="16288" y="65452"/>
                                <a:pt x="8477" y="51927"/>
                              </a:cubicBezTo>
                              <a:cubicBezTo>
                                <a:pt x="8477" y="51927"/>
                                <a:pt x="8477" y="51927"/>
                                <a:pt x="8477" y="51927"/>
                              </a:cubicBezTo>
                              <a:cubicBezTo>
                                <a:pt x="5239" y="46212"/>
                                <a:pt x="2381" y="41164"/>
                                <a:pt x="0" y="36782"/>
                              </a:cubicBezTo>
                              <a:cubicBezTo>
                                <a:pt x="0" y="36782"/>
                                <a:pt x="8477" y="30591"/>
                                <a:pt x="19431" y="23352"/>
                              </a:cubicBezTo>
                              <a:cubicBezTo>
                                <a:pt x="37148" y="11541"/>
                                <a:pt x="61531" y="-3128"/>
                                <a:pt x="67532" y="587"/>
                              </a:cubicBezTo>
                              <a:cubicBezTo>
                                <a:pt x="79058" y="7731"/>
                                <a:pt x="53721" y="31639"/>
                                <a:pt x="38100" y="39925"/>
                              </a:cubicBezTo>
                              <a:cubicBezTo>
                                <a:pt x="52197" y="33067"/>
                                <a:pt x="79819" y="11446"/>
                                <a:pt x="88202" y="25447"/>
                              </a:cubicBezTo>
                              <a:cubicBezTo>
                                <a:pt x="95536" y="37639"/>
                                <a:pt x="60293" y="57261"/>
                                <a:pt x="51435" y="62023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AC6BB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2314" name="任意多边形: 形状 12313"/>
                        <p:cNvSpPr/>
                        <p:nvPr/>
                      </p:nvSpPr>
                      <p:spPr>
                        <a:xfrm>
                          <a:off x="3879998" y="3729494"/>
                          <a:ext cx="96947" cy="149751"/>
                        </a:xfrm>
                        <a:custGeom>
                          <a:avLst/>
                          <a:gdLst>
                            <a:gd name="connsiteX0" fmla="*/ 52207 w 96947"/>
                            <a:gd name="connsiteY0" fmla="*/ 19 h 149751"/>
                            <a:gd name="connsiteX1" fmla="*/ 92688 w 96947"/>
                            <a:gd name="connsiteY1" fmla="*/ 133369 h 149751"/>
                            <a:gd name="connsiteX2" fmla="*/ 71448 w 96947"/>
                            <a:gd name="connsiteY2" fmla="*/ 149752 h 149751"/>
                            <a:gd name="connsiteX3" fmla="*/ 6011 w 96947"/>
                            <a:gd name="connsiteY3" fmla="*/ 83362 h 149751"/>
                            <a:gd name="connsiteX4" fmla="*/ 52207 w 96947"/>
                            <a:gd name="connsiteY4" fmla="*/ 19 h 14975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96947" h="149751">
                              <a:moveTo>
                                <a:pt x="52207" y="19"/>
                              </a:moveTo>
                              <a:cubicBezTo>
                                <a:pt x="92879" y="876"/>
                                <a:pt x="104214" y="91840"/>
                                <a:pt x="92688" y="133369"/>
                              </a:cubicBezTo>
                              <a:cubicBezTo>
                                <a:pt x="84878" y="135750"/>
                                <a:pt x="77544" y="140989"/>
                                <a:pt x="71448" y="149752"/>
                              </a:cubicBezTo>
                              <a:cubicBezTo>
                                <a:pt x="71448" y="149752"/>
                                <a:pt x="23632" y="131940"/>
                                <a:pt x="6011" y="83362"/>
                              </a:cubicBezTo>
                              <a:cubicBezTo>
                                <a:pt x="-11706" y="34690"/>
                                <a:pt x="11535" y="-934"/>
                                <a:pt x="52207" y="1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151919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2315" name="任意多边形: 形状 12314"/>
                        <p:cNvSpPr/>
                        <p:nvPr/>
                      </p:nvSpPr>
                      <p:spPr>
                        <a:xfrm>
                          <a:off x="3947635" y="3924775"/>
                          <a:ext cx="16192" cy="18859"/>
                        </a:xfrm>
                        <a:custGeom>
                          <a:avLst/>
                          <a:gdLst>
                            <a:gd name="connsiteX0" fmla="*/ 16193 w 16192"/>
                            <a:gd name="connsiteY0" fmla="*/ 7620 h 18859"/>
                            <a:gd name="connsiteX1" fmla="*/ 13430 w 16192"/>
                            <a:gd name="connsiteY1" fmla="*/ 18859 h 18859"/>
                            <a:gd name="connsiteX2" fmla="*/ 0 w 16192"/>
                            <a:gd name="connsiteY2" fmla="*/ 2381 h 18859"/>
                            <a:gd name="connsiteX3" fmla="*/ 5525 w 16192"/>
                            <a:gd name="connsiteY3" fmla="*/ 0 h 18859"/>
                            <a:gd name="connsiteX4" fmla="*/ 16193 w 16192"/>
                            <a:gd name="connsiteY4" fmla="*/ 7620 h 1885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16192" h="18859">
                              <a:moveTo>
                                <a:pt x="16193" y="7620"/>
                              </a:moveTo>
                              <a:lnTo>
                                <a:pt x="13430" y="18859"/>
                              </a:lnTo>
                              <a:cubicBezTo>
                                <a:pt x="13430" y="18859"/>
                                <a:pt x="5620" y="12763"/>
                                <a:pt x="0" y="2381"/>
                              </a:cubicBezTo>
                              <a:lnTo>
                                <a:pt x="5525" y="0"/>
                              </a:lnTo>
                              <a:cubicBezTo>
                                <a:pt x="8668" y="6001"/>
                                <a:pt x="16193" y="7620"/>
                                <a:pt x="16193" y="762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151919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  <p:grpSp>
                    <p:nvGrpSpPr>
                      <p:cNvPr id="12316" name="图形 12092"/>
                      <p:cNvGrpSpPr/>
                      <p:nvPr/>
                    </p:nvGrpSpPr>
                    <p:grpSpPr>
                      <a:xfrm>
                        <a:off x="3958648" y="3902868"/>
                        <a:ext cx="78406" cy="50958"/>
                        <a:chOff x="3958648" y="3902868"/>
                        <a:chExt cx="78406" cy="50958"/>
                      </a:xfrm>
                      <a:solidFill>
                        <a:srgbClr val="151919"/>
                      </a:solidFill>
                    </p:grpSpPr>
                    <p:sp>
                      <p:nvSpPr>
                        <p:cNvPr id="12317" name="任意多边形: 形状 12316"/>
                        <p:cNvSpPr/>
                        <p:nvPr/>
                      </p:nvSpPr>
                      <p:spPr>
                        <a:xfrm>
                          <a:off x="4025684" y="3915585"/>
                          <a:ext cx="5436" cy="5426"/>
                        </a:xfrm>
                        <a:custGeom>
                          <a:avLst/>
                          <a:gdLst>
                            <a:gd name="connsiteX0" fmla="*/ 152 w 5436"/>
                            <a:gd name="connsiteY0" fmla="*/ 3571 h 5426"/>
                            <a:gd name="connsiteX1" fmla="*/ 3580 w 5436"/>
                            <a:gd name="connsiteY1" fmla="*/ 5285 h 5426"/>
                            <a:gd name="connsiteX2" fmla="*/ 5295 w 5436"/>
                            <a:gd name="connsiteY2" fmla="*/ 1856 h 5426"/>
                            <a:gd name="connsiteX3" fmla="*/ 1866 w 5436"/>
                            <a:gd name="connsiteY3" fmla="*/ 142 h 5426"/>
                            <a:gd name="connsiteX4" fmla="*/ 152 w 5436"/>
                            <a:gd name="connsiteY4" fmla="*/ 3571 h 542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5436" h="5426">
                              <a:moveTo>
                                <a:pt x="152" y="3571"/>
                              </a:moveTo>
                              <a:cubicBezTo>
                                <a:pt x="628" y="4999"/>
                                <a:pt x="2152" y="5761"/>
                                <a:pt x="3580" y="5285"/>
                              </a:cubicBezTo>
                              <a:cubicBezTo>
                                <a:pt x="5009" y="4809"/>
                                <a:pt x="5771" y="3285"/>
                                <a:pt x="5295" y="1856"/>
                              </a:cubicBezTo>
                              <a:cubicBezTo>
                                <a:pt x="4819" y="427"/>
                                <a:pt x="3295" y="-335"/>
                                <a:pt x="1866" y="142"/>
                              </a:cubicBezTo>
                              <a:cubicBezTo>
                                <a:pt x="342" y="618"/>
                                <a:pt x="-325" y="2142"/>
                                <a:pt x="152" y="3571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151919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2318" name="任意多边形: 形状 12317"/>
                        <p:cNvSpPr/>
                        <p:nvPr/>
                      </p:nvSpPr>
                      <p:spPr>
                        <a:xfrm>
                          <a:off x="4004929" y="3913394"/>
                          <a:ext cx="5426" cy="5427"/>
                        </a:xfrm>
                        <a:custGeom>
                          <a:avLst/>
                          <a:gdLst>
                            <a:gd name="connsiteX0" fmla="*/ 142 w 5426"/>
                            <a:gd name="connsiteY0" fmla="*/ 3571 h 5427"/>
                            <a:gd name="connsiteX1" fmla="*/ 3571 w 5426"/>
                            <a:gd name="connsiteY1" fmla="*/ 5285 h 5427"/>
                            <a:gd name="connsiteX2" fmla="*/ 5285 w 5426"/>
                            <a:gd name="connsiteY2" fmla="*/ 1856 h 5427"/>
                            <a:gd name="connsiteX3" fmla="*/ 1856 w 5426"/>
                            <a:gd name="connsiteY3" fmla="*/ 142 h 5427"/>
                            <a:gd name="connsiteX4" fmla="*/ 142 w 5426"/>
                            <a:gd name="connsiteY4" fmla="*/ 3571 h 5427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5426" h="5427">
                              <a:moveTo>
                                <a:pt x="142" y="3571"/>
                              </a:moveTo>
                              <a:cubicBezTo>
                                <a:pt x="618" y="5000"/>
                                <a:pt x="2142" y="5762"/>
                                <a:pt x="3571" y="5285"/>
                              </a:cubicBezTo>
                              <a:cubicBezTo>
                                <a:pt x="4999" y="4809"/>
                                <a:pt x="5761" y="3285"/>
                                <a:pt x="5285" y="1856"/>
                              </a:cubicBezTo>
                              <a:cubicBezTo>
                                <a:pt x="4809" y="427"/>
                                <a:pt x="3285" y="-334"/>
                                <a:pt x="1856" y="142"/>
                              </a:cubicBezTo>
                              <a:cubicBezTo>
                                <a:pt x="427" y="618"/>
                                <a:pt x="-335" y="2142"/>
                                <a:pt x="142" y="3571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151919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grpSp>
                      <p:nvGrpSpPr>
                        <p:cNvPr id="12319" name="图形 12092"/>
                        <p:cNvGrpSpPr/>
                        <p:nvPr/>
                      </p:nvGrpSpPr>
                      <p:grpSpPr>
                        <a:xfrm>
                          <a:off x="3958648" y="3902868"/>
                          <a:ext cx="78406" cy="50958"/>
                          <a:chOff x="3958648" y="3902868"/>
                          <a:chExt cx="78406" cy="50958"/>
                        </a:xfrm>
                        <a:solidFill>
                          <a:srgbClr val="151919"/>
                        </a:solidFill>
                      </p:grpSpPr>
                      <p:sp>
                        <p:nvSpPr>
                          <p:cNvPr id="12320" name="任意多边形: 形状 12319"/>
                          <p:cNvSpPr/>
                          <p:nvPr/>
                        </p:nvSpPr>
                        <p:spPr>
                          <a:xfrm>
                            <a:off x="4024873" y="3903619"/>
                            <a:ext cx="12181" cy="9154"/>
                          </a:xfrm>
                          <a:custGeom>
                            <a:avLst/>
                            <a:gdLst>
                              <a:gd name="connsiteX0" fmla="*/ 10678 w 12181"/>
                              <a:gd name="connsiteY0" fmla="*/ 9154 h 9154"/>
                              <a:gd name="connsiteX1" fmla="*/ 9440 w 12181"/>
                              <a:gd name="connsiteY1" fmla="*/ 8488 h 9154"/>
                              <a:gd name="connsiteX2" fmla="*/ 1249 w 12181"/>
                              <a:gd name="connsiteY2" fmla="*/ 2868 h 9154"/>
                              <a:gd name="connsiteX3" fmla="*/ 10 w 12181"/>
                              <a:gd name="connsiteY3" fmla="*/ 1249 h 9154"/>
                              <a:gd name="connsiteX4" fmla="*/ 1630 w 12181"/>
                              <a:gd name="connsiteY4" fmla="*/ 10 h 9154"/>
                              <a:gd name="connsiteX5" fmla="*/ 11917 w 12181"/>
                              <a:gd name="connsiteY5" fmla="*/ 6868 h 9154"/>
                              <a:gd name="connsiteX6" fmla="*/ 11536 w 12181"/>
                              <a:gd name="connsiteY6" fmla="*/ 8869 h 9154"/>
                              <a:gd name="connsiteX7" fmla="*/ 10678 w 12181"/>
                              <a:gd name="connsiteY7" fmla="*/ 9154 h 9154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</a:cxnLst>
                            <a:rect l="l" t="t" r="r" b="b"/>
                            <a:pathLst>
                              <a:path w="12181" h="9154">
                                <a:moveTo>
                                  <a:pt x="10678" y="9154"/>
                                </a:moveTo>
                                <a:cubicBezTo>
                                  <a:pt x="10202" y="9154"/>
                                  <a:pt x="9726" y="8964"/>
                                  <a:pt x="9440" y="8488"/>
                                </a:cubicBezTo>
                                <a:cubicBezTo>
                                  <a:pt x="9440" y="8392"/>
                                  <a:pt x="5916" y="3439"/>
                                  <a:pt x="1249" y="2868"/>
                                </a:cubicBezTo>
                                <a:cubicBezTo>
                                  <a:pt x="487" y="2773"/>
                                  <a:pt x="-85" y="2011"/>
                                  <a:pt x="10" y="1249"/>
                                </a:cubicBezTo>
                                <a:cubicBezTo>
                                  <a:pt x="106" y="487"/>
                                  <a:pt x="772" y="-85"/>
                                  <a:pt x="1630" y="10"/>
                                </a:cubicBezTo>
                                <a:cubicBezTo>
                                  <a:pt x="7630" y="772"/>
                                  <a:pt x="11726" y="6583"/>
                                  <a:pt x="11917" y="6868"/>
                                </a:cubicBezTo>
                                <a:cubicBezTo>
                                  <a:pt x="12393" y="7535"/>
                                  <a:pt x="12202" y="8392"/>
                                  <a:pt x="11536" y="8869"/>
                                </a:cubicBezTo>
                                <a:cubicBezTo>
                                  <a:pt x="11250" y="9059"/>
                                  <a:pt x="10964" y="9154"/>
                                  <a:pt x="10678" y="9154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151919"/>
                          </a:solidFill>
                          <a:ln w="952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12321" name="任意多边形: 形状 12320"/>
                          <p:cNvSpPr/>
                          <p:nvPr/>
                        </p:nvSpPr>
                        <p:spPr>
                          <a:xfrm>
                            <a:off x="3998296" y="3902868"/>
                            <a:ext cx="15537" cy="7143"/>
                          </a:xfrm>
                          <a:custGeom>
                            <a:avLst/>
                            <a:gdLst>
                              <a:gd name="connsiteX0" fmla="*/ 1441 w 15537"/>
                              <a:gd name="connsiteY0" fmla="*/ 7144 h 7143"/>
                              <a:gd name="connsiteX1" fmla="*/ 298 w 15537"/>
                              <a:gd name="connsiteY1" fmla="*/ 6572 h 7143"/>
                              <a:gd name="connsiteX2" fmla="*/ 583 w 15537"/>
                              <a:gd name="connsiteY2" fmla="*/ 4572 h 7143"/>
                              <a:gd name="connsiteX3" fmla="*/ 14014 w 15537"/>
                              <a:gd name="connsiteY3" fmla="*/ 0 h 7143"/>
                              <a:gd name="connsiteX4" fmla="*/ 15538 w 15537"/>
                              <a:gd name="connsiteY4" fmla="*/ 1333 h 7143"/>
                              <a:gd name="connsiteX5" fmla="*/ 14204 w 15537"/>
                              <a:gd name="connsiteY5" fmla="*/ 2858 h 7143"/>
                              <a:gd name="connsiteX6" fmla="*/ 2393 w 15537"/>
                              <a:gd name="connsiteY6" fmla="*/ 6763 h 7143"/>
                              <a:gd name="connsiteX7" fmla="*/ 1441 w 15537"/>
                              <a:gd name="connsiteY7" fmla="*/ 7144 h 7143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</a:cxnLst>
                            <a:rect l="l" t="t" r="r" b="b"/>
                            <a:pathLst>
                              <a:path w="15537" h="7143">
                                <a:moveTo>
                                  <a:pt x="1441" y="7144"/>
                                </a:moveTo>
                                <a:cubicBezTo>
                                  <a:pt x="1060" y="7144"/>
                                  <a:pt x="583" y="6953"/>
                                  <a:pt x="298" y="6572"/>
                                </a:cubicBezTo>
                                <a:cubicBezTo>
                                  <a:pt x="-179" y="5905"/>
                                  <a:pt x="-83" y="5048"/>
                                  <a:pt x="583" y="4572"/>
                                </a:cubicBezTo>
                                <a:cubicBezTo>
                                  <a:pt x="5822" y="476"/>
                                  <a:pt x="13728" y="0"/>
                                  <a:pt x="14014" y="0"/>
                                </a:cubicBezTo>
                                <a:cubicBezTo>
                                  <a:pt x="14776" y="0"/>
                                  <a:pt x="15442" y="571"/>
                                  <a:pt x="15538" y="1333"/>
                                </a:cubicBezTo>
                                <a:cubicBezTo>
                                  <a:pt x="15538" y="2096"/>
                                  <a:pt x="14966" y="2762"/>
                                  <a:pt x="14204" y="2858"/>
                                </a:cubicBezTo>
                                <a:cubicBezTo>
                                  <a:pt x="14109" y="2858"/>
                                  <a:pt x="6965" y="3238"/>
                                  <a:pt x="2393" y="6763"/>
                                </a:cubicBezTo>
                                <a:cubicBezTo>
                                  <a:pt x="2107" y="7049"/>
                                  <a:pt x="1726" y="7144"/>
                                  <a:pt x="1441" y="7144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151919"/>
                          </a:solidFill>
                          <a:ln w="952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12322" name="任意多边形: 形状 12321"/>
                          <p:cNvSpPr/>
                          <p:nvPr/>
                        </p:nvSpPr>
                        <p:spPr>
                          <a:xfrm>
                            <a:off x="4011167" y="3922105"/>
                            <a:ext cx="12601" cy="13909"/>
                          </a:xfrm>
                          <a:custGeom>
                            <a:avLst/>
                            <a:gdLst>
                              <a:gd name="connsiteX0" fmla="*/ 8096 w 12601"/>
                              <a:gd name="connsiteY0" fmla="*/ 13909 h 13909"/>
                              <a:gd name="connsiteX1" fmla="*/ 952 w 12601"/>
                              <a:gd name="connsiteY1" fmla="*/ 12386 h 13909"/>
                              <a:gd name="connsiteX2" fmla="*/ 95 w 12601"/>
                              <a:gd name="connsiteY2" fmla="*/ 10576 h 13909"/>
                              <a:gd name="connsiteX3" fmla="*/ 1905 w 12601"/>
                              <a:gd name="connsiteY3" fmla="*/ 9718 h 13909"/>
                              <a:gd name="connsiteX4" fmla="*/ 9715 w 12601"/>
                              <a:gd name="connsiteY4" fmla="*/ 10671 h 13909"/>
                              <a:gd name="connsiteX5" fmla="*/ 4572 w 12601"/>
                              <a:gd name="connsiteY5" fmla="*/ 2384 h 13909"/>
                              <a:gd name="connsiteX6" fmla="*/ 4667 w 12601"/>
                              <a:gd name="connsiteY6" fmla="*/ 384 h 13909"/>
                              <a:gd name="connsiteX7" fmla="*/ 6667 w 12601"/>
                              <a:gd name="connsiteY7" fmla="*/ 479 h 13909"/>
                              <a:gd name="connsiteX8" fmla="*/ 12287 w 12601"/>
                              <a:gd name="connsiteY8" fmla="*/ 12004 h 13909"/>
                              <a:gd name="connsiteX9" fmla="*/ 8096 w 12601"/>
                              <a:gd name="connsiteY9" fmla="*/ 13909 h 13909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</a:cxnLst>
                            <a:rect l="l" t="t" r="r" b="b"/>
                            <a:pathLst>
                              <a:path w="12601" h="13909">
                                <a:moveTo>
                                  <a:pt x="8096" y="13909"/>
                                </a:moveTo>
                                <a:cubicBezTo>
                                  <a:pt x="5429" y="13909"/>
                                  <a:pt x="2286" y="12862"/>
                                  <a:pt x="952" y="12386"/>
                                </a:cubicBezTo>
                                <a:cubicBezTo>
                                  <a:pt x="190" y="12100"/>
                                  <a:pt x="-191" y="11242"/>
                                  <a:pt x="95" y="10576"/>
                                </a:cubicBezTo>
                                <a:cubicBezTo>
                                  <a:pt x="381" y="9814"/>
                                  <a:pt x="1238" y="9433"/>
                                  <a:pt x="1905" y="9718"/>
                                </a:cubicBezTo>
                                <a:cubicBezTo>
                                  <a:pt x="5619" y="11052"/>
                                  <a:pt x="9334" y="11433"/>
                                  <a:pt x="9715" y="10671"/>
                                </a:cubicBezTo>
                                <a:cubicBezTo>
                                  <a:pt x="10191" y="9718"/>
                                  <a:pt x="7715" y="5718"/>
                                  <a:pt x="4572" y="2384"/>
                                </a:cubicBezTo>
                                <a:cubicBezTo>
                                  <a:pt x="4000" y="1813"/>
                                  <a:pt x="4095" y="860"/>
                                  <a:pt x="4667" y="384"/>
                                </a:cubicBezTo>
                                <a:cubicBezTo>
                                  <a:pt x="5238" y="-188"/>
                                  <a:pt x="6191" y="-92"/>
                                  <a:pt x="6667" y="479"/>
                                </a:cubicBezTo>
                                <a:cubicBezTo>
                                  <a:pt x="8858" y="2861"/>
                                  <a:pt x="13906" y="8671"/>
                                  <a:pt x="12287" y="12004"/>
                                </a:cubicBezTo>
                                <a:cubicBezTo>
                                  <a:pt x="11620" y="13433"/>
                                  <a:pt x="9906" y="13909"/>
                                  <a:pt x="8096" y="13909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151919"/>
                          </a:solidFill>
                          <a:ln w="952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12323" name="任意多边形: 形状 12322"/>
                          <p:cNvSpPr/>
                          <p:nvPr/>
                        </p:nvSpPr>
                        <p:spPr>
                          <a:xfrm>
                            <a:off x="3997051" y="3939615"/>
                            <a:ext cx="27107" cy="14211"/>
                          </a:xfrm>
                          <a:custGeom>
                            <a:avLst/>
                            <a:gdLst>
                              <a:gd name="connsiteX0" fmla="*/ 22974 w 27107"/>
                              <a:gd name="connsiteY0" fmla="*/ 14211 h 14211"/>
                              <a:gd name="connsiteX1" fmla="*/ 305 w 27107"/>
                              <a:gd name="connsiteY1" fmla="*/ 2305 h 14211"/>
                              <a:gd name="connsiteX2" fmla="*/ 495 w 27107"/>
                              <a:gd name="connsiteY2" fmla="*/ 305 h 14211"/>
                              <a:gd name="connsiteX3" fmla="*/ 2496 w 27107"/>
                              <a:gd name="connsiteY3" fmla="*/ 495 h 14211"/>
                              <a:gd name="connsiteX4" fmla="*/ 25356 w 27107"/>
                              <a:gd name="connsiteY4" fmla="*/ 11163 h 14211"/>
                              <a:gd name="connsiteX5" fmla="*/ 27070 w 27107"/>
                              <a:gd name="connsiteY5" fmla="*/ 12306 h 14211"/>
                              <a:gd name="connsiteX6" fmla="*/ 25927 w 27107"/>
                              <a:gd name="connsiteY6" fmla="*/ 14021 h 14211"/>
                              <a:gd name="connsiteX7" fmla="*/ 22974 w 27107"/>
                              <a:gd name="connsiteY7" fmla="*/ 14211 h 14211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</a:cxnLst>
                            <a:rect l="l" t="t" r="r" b="b"/>
                            <a:pathLst>
                              <a:path w="27107" h="14211">
                                <a:moveTo>
                                  <a:pt x="22974" y="14211"/>
                                </a:moveTo>
                                <a:cubicBezTo>
                                  <a:pt x="18212" y="14211"/>
                                  <a:pt x="8592" y="12783"/>
                                  <a:pt x="305" y="2305"/>
                                </a:cubicBezTo>
                                <a:cubicBezTo>
                                  <a:pt x="-171" y="1638"/>
                                  <a:pt x="-76" y="781"/>
                                  <a:pt x="495" y="305"/>
                                </a:cubicBezTo>
                                <a:cubicBezTo>
                                  <a:pt x="1162" y="-171"/>
                                  <a:pt x="2019" y="-76"/>
                                  <a:pt x="2496" y="495"/>
                                </a:cubicBezTo>
                                <a:cubicBezTo>
                                  <a:pt x="12687" y="13259"/>
                                  <a:pt x="24784" y="11259"/>
                                  <a:pt x="25356" y="11163"/>
                                </a:cubicBezTo>
                                <a:cubicBezTo>
                                  <a:pt x="26118" y="11068"/>
                                  <a:pt x="26880" y="11544"/>
                                  <a:pt x="27070" y="12306"/>
                                </a:cubicBezTo>
                                <a:cubicBezTo>
                                  <a:pt x="27261" y="13068"/>
                                  <a:pt x="26689" y="13830"/>
                                  <a:pt x="25927" y="14021"/>
                                </a:cubicBezTo>
                                <a:cubicBezTo>
                                  <a:pt x="25737" y="14021"/>
                                  <a:pt x="24689" y="14211"/>
                                  <a:pt x="22974" y="14211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151919"/>
                          </a:solidFill>
                          <a:ln w="952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12324" name="任意多边形: 形状 12323"/>
                          <p:cNvSpPr/>
                          <p:nvPr/>
                        </p:nvSpPr>
                        <p:spPr>
                          <a:xfrm>
                            <a:off x="3994118" y="3938015"/>
                            <a:ext cx="10191" cy="7238"/>
                          </a:xfrm>
                          <a:custGeom>
                            <a:avLst/>
                            <a:gdLst>
                              <a:gd name="connsiteX0" fmla="*/ 1428 w 10191"/>
                              <a:gd name="connsiteY0" fmla="*/ 7239 h 7238"/>
                              <a:gd name="connsiteX1" fmla="*/ 952 w 10191"/>
                              <a:gd name="connsiteY1" fmla="*/ 7144 h 7238"/>
                              <a:gd name="connsiteX2" fmla="*/ 95 w 10191"/>
                              <a:gd name="connsiteY2" fmla="*/ 5239 h 7238"/>
                              <a:gd name="connsiteX3" fmla="*/ 8763 w 10191"/>
                              <a:gd name="connsiteY3" fmla="*/ 0 h 7238"/>
                              <a:gd name="connsiteX4" fmla="*/ 10191 w 10191"/>
                              <a:gd name="connsiteY4" fmla="*/ 1429 h 7238"/>
                              <a:gd name="connsiteX5" fmla="*/ 8763 w 10191"/>
                              <a:gd name="connsiteY5" fmla="*/ 2858 h 7238"/>
                              <a:gd name="connsiteX6" fmla="*/ 8763 w 10191"/>
                              <a:gd name="connsiteY6" fmla="*/ 2858 h 7238"/>
                              <a:gd name="connsiteX7" fmla="*/ 2857 w 10191"/>
                              <a:gd name="connsiteY7" fmla="*/ 6191 h 7238"/>
                              <a:gd name="connsiteX8" fmla="*/ 1428 w 10191"/>
                              <a:gd name="connsiteY8" fmla="*/ 7239 h 7238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</a:cxnLst>
                            <a:rect l="l" t="t" r="r" b="b"/>
                            <a:pathLst>
                              <a:path w="10191" h="7238">
                                <a:moveTo>
                                  <a:pt x="1428" y="7239"/>
                                </a:moveTo>
                                <a:cubicBezTo>
                                  <a:pt x="1238" y="7239"/>
                                  <a:pt x="1047" y="7239"/>
                                  <a:pt x="952" y="7144"/>
                                </a:cubicBezTo>
                                <a:cubicBezTo>
                                  <a:pt x="190" y="6858"/>
                                  <a:pt x="-191" y="6001"/>
                                  <a:pt x="95" y="5239"/>
                                </a:cubicBezTo>
                                <a:cubicBezTo>
                                  <a:pt x="2095" y="0"/>
                                  <a:pt x="8477" y="0"/>
                                  <a:pt x="8763" y="0"/>
                                </a:cubicBezTo>
                                <a:cubicBezTo>
                                  <a:pt x="9525" y="0"/>
                                  <a:pt x="10191" y="667"/>
                                  <a:pt x="10191" y="1429"/>
                                </a:cubicBezTo>
                                <a:cubicBezTo>
                                  <a:pt x="10191" y="2191"/>
                                  <a:pt x="9525" y="2858"/>
                                  <a:pt x="8763" y="2858"/>
                                </a:cubicBezTo>
                                <a:cubicBezTo>
                                  <a:pt x="8763" y="2858"/>
                                  <a:pt x="8763" y="2858"/>
                                  <a:pt x="8763" y="2858"/>
                                </a:cubicBezTo>
                                <a:cubicBezTo>
                                  <a:pt x="8667" y="2858"/>
                                  <a:pt x="4095" y="2858"/>
                                  <a:pt x="2857" y="6191"/>
                                </a:cubicBezTo>
                                <a:cubicBezTo>
                                  <a:pt x="2571" y="6953"/>
                                  <a:pt x="2095" y="7239"/>
                                  <a:pt x="1428" y="7239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151919"/>
                          </a:solidFill>
                          <a:ln w="952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12325" name="任意多边形: 形状 12324"/>
                          <p:cNvSpPr/>
                          <p:nvPr/>
                        </p:nvSpPr>
                        <p:spPr>
                          <a:xfrm>
                            <a:off x="3958648" y="3913190"/>
                            <a:ext cx="15908" cy="15586"/>
                          </a:xfrm>
                          <a:custGeom>
                            <a:avLst/>
                            <a:gdLst>
                              <a:gd name="connsiteX0" fmla="*/ 7847 w 15908"/>
                              <a:gd name="connsiteY0" fmla="*/ 15586 h 15586"/>
                              <a:gd name="connsiteX1" fmla="*/ 7466 w 15908"/>
                              <a:gd name="connsiteY1" fmla="*/ 15491 h 15586"/>
                              <a:gd name="connsiteX2" fmla="*/ 6514 w 15908"/>
                              <a:gd name="connsiteY2" fmla="*/ 13871 h 15586"/>
                              <a:gd name="connsiteX3" fmla="*/ 322 w 15908"/>
                              <a:gd name="connsiteY3" fmla="*/ 3775 h 15586"/>
                              <a:gd name="connsiteX4" fmla="*/ 322 w 15908"/>
                              <a:gd name="connsiteY4" fmla="*/ 1870 h 15586"/>
                              <a:gd name="connsiteX5" fmla="*/ 2132 w 15908"/>
                              <a:gd name="connsiteY5" fmla="*/ 1584 h 15586"/>
                              <a:gd name="connsiteX6" fmla="*/ 13467 w 15908"/>
                              <a:gd name="connsiteY6" fmla="*/ 441 h 15586"/>
                              <a:gd name="connsiteX7" fmla="*/ 15467 w 15908"/>
                              <a:gd name="connsiteY7" fmla="*/ 346 h 15586"/>
                              <a:gd name="connsiteX8" fmla="*/ 15562 w 15908"/>
                              <a:gd name="connsiteY8" fmla="*/ 2346 h 15586"/>
                              <a:gd name="connsiteX9" fmla="*/ 5466 w 15908"/>
                              <a:gd name="connsiteY9" fmla="*/ 5775 h 15586"/>
                              <a:gd name="connsiteX10" fmla="*/ 9181 w 15908"/>
                              <a:gd name="connsiteY10" fmla="*/ 14443 h 15586"/>
                              <a:gd name="connsiteX11" fmla="*/ 7847 w 15908"/>
                              <a:gd name="connsiteY11" fmla="*/ 15586 h 15586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</a:cxnLst>
                            <a:rect l="l" t="t" r="r" b="b"/>
                            <a:pathLst>
                              <a:path w="15908" h="15586">
                                <a:moveTo>
                                  <a:pt x="7847" y="15586"/>
                                </a:moveTo>
                                <a:cubicBezTo>
                                  <a:pt x="7752" y="15586"/>
                                  <a:pt x="7561" y="15586"/>
                                  <a:pt x="7466" y="15491"/>
                                </a:cubicBezTo>
                                <a:cubicBezTo>
                                  <a:pt x="6799" y="15300"/>
                                  <a:pt x="6323" y="14538"/>
                                  <a:pt x="6514" y="13871"/>
                                </a:cubicBezTo>
                                <a:cubicBezTo>
                                  <a:pt x="6514" y="13586"/>
                                  <a:pt x="6228" y="11014"/>
                                  <a:pt x="322" y="3775"/>
                                </a:cubicBezTo>
                                <a:cubicBezTo>
                                  <a:pt x="-154" y="3204"/>
                                  <a:pt x="-59" y="2442"/>
                                  <a:pt x="322" y="1870"/>
                                </a:cubicBezTo>
                                <a:cubicBezTo>
                                  <a:pt x="799" y="1299"/>
                                  <a:pt x="1561" y="1203"/>
                                  <a:pt x="2132" y="1584"/>
                                </a:cubicBezTo>
                                <a:cubicBezTo>
                                  <a:pt x="8514" y="5585"/>
                                  <a:pt x="13276" y="632"/>
                                  <a:pt x="13467" y="441"/>
                                </a:cubicBezTo>
                                <a:cubicBezTo>
                                  <a:pt x="14038" y="-130"/>
                                  <a:pt x="14896" y="-130"/>
                                  <a:pt x="15467" y="346"/>
                                </a:cubicBezTo>
                                <a:cubicBezTo>
                                  <a:pt x="16039" y="917"/>
                                  <a:pt x="16039" y="1775"/>
                                  <a:pt x="15562" y="2346"/>
                                </a:cubicBezTo>
                                <a:cubicBezTo>
                                  <a:pt x="13848" y="4156"/>
                                  <a:pt x="10133" y="6442"/>
                                  <a:pt x="5466" y="5775"/>
                                </a:cubicBezTo>
                                <a:cubicBezTo>
                                  <a:pt x="9371" y="11395"/>
                                  <a:pt x="9371" y="13586"/>
                                  <a:pt x="9181" y="14443"/>
                                </a:cubicBezTo>
                                <a:cubicBezTo>
                                  <a:pt x="8990" y="15205"/>
                                  <a:pt x="8419" y="15586"/>
                                  <a:pt x="7847" y="15586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151919"/>
                          </a:solidFill>
                          <a:ln w="952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</p:grpSp>
                  </p:grpSp>
                  <p:sp>
                    <p:nvSpPr>
                      <p:cNvPr id="12326" name="任意多边形: 形状 12325"/>
                      <p:cNvSpPr/>
                      <p:nvPr/>
                    </p:nvSpPr>
                    <p:spPr>
                      <a:xfrm>
                        <a:off x="3986598" y="3880886"/>
                        <a:ext cx="63781" cy="84941"/>
                      </a:xfrm>
                      <a:custGeom>
                        <a:avLst/>
                        <a:gdLst>
                          <a:gd name="connsiteX0" fmla="*/ 27331 w 63781"/>
                          <a:gd name="connsiteY0" fmla="*/ 84942 h 84941"/>
                          <a:gd name="connsiteX1" fmla="*/ 22664 w 63781"/>
                          <a:gd name="connsiteY1" fmla="*/ 84751 h 84941"/>
                          <a:gd name="connsiteX2" fmla="*/ 21902 w 63781"/>
                          <a:gd name="connsiteY2" fmla="*/ 84656 h 84941"/>
                          <a:gd name="connsiteX3" fmla="*/ 566 w 63781"/>
                          <a:gd name="connsiteY3" fmla="*/ 76179 h 84941"/>
                          <a:gd name="connsiteX4" fmla="*/ 375 w 63781"/>
                          <a:gd name="connsiteY4" fmla="*/ 74179 h 84941"/>
                          <a:gd name="connsiteX5" fmla="*/ 2376 w 63781"/>
                          <a:gd name="connsiteY5" fmla="*/ 73988 h 84941"/>
                          <a:gd name="connsiteX6" fmla="*/ 22092 w 63781"/>
                          <a:gd name="connsiteY6" fmla="*/ 81799 h 84941"/>
                          <a:gd name="connsiteX7" fmla="*/ 22854 w 63781"/>
                          <a:gd name="connsiteY7" fmla="*/ 81894 h 84941"/>
                          <a:gd name="connsiteX8" fmla="*/ 59526 w 63781"/>
                          <a:gd name="connsiteY8" fmla="*/ 54748 h 84941"/>
                          <a:gd name="connsiteX9" fmla="*/ 37523 w 63781"/>
                          <a:gd name="connsiteY9" fmla="*/ 2646 h 84941"/>
                          <a:gd name="connsiteX10" fmla="*/ 37142 w 63781"/>
                          <a:gd name="connsiteY10" fmla="*/ 646 h 84941"/>
                          <a:gd name="connsiteX11" fmla="*/ 39142 w 63781"/>
                          <a:gd name="connsiteY11" fmla="*/ 265 h 84941"/>
                          <a:gd name="connsiteX12" fmla="*/ 62383 w 63781"/>
                          <a:gd name="connsiteY12" fmla="*/ 55414 h 84941"/>
                          <a:gd name="connsiteX13" fmla="*/ 27331 w 63781"/>
                          <a:gd name="connsiteY13" fmla="*/ 84942 h 8494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</a:cxnLst>
                        <a:rect l="l" t="t" r="r" b="b"/>
                        <a:pathLst>
                          <a:path w="63781" h="84941">
                            <a:moveTo>
                              <a:pt x="27331" y="84942"/>
                            </a:moveTo>
                            <a:cubicBezTo>
                              <a:pt x="25807" y="84942"/>
                              <a:pt x="24283" y="84847"/>
                              <a:pt x="22664" y="84751"/>
                            </a:cubicBezTo>
                            <a:lnTo>
                              <a:pt x="21902" y="84656"/>
                            </a:lnTo>
                            <a:cubicBezTo>
                              <a:pt x="17520" y="84370"/>
                              <a:pt x="4947" y="79608"/>
                              <a:pt x="566" y="76179"/>
                            </a:cubicBezTo>
                            <a:cubicBezTo>
                              <a:pt x="-101" y="75703"/>
                              <a:pt x="-196" y="74750"/>
                              <a:pt x="375" y="74179"/>
                            </a:cubicBezTo>
                            <a:cubicBezTo>
                              <a:pt x="851" y="73512"/>
                              <a:pt x="1804" y="73417"/>
                              <a:pt x="2376" y="73988"/>
                            </a:cubicBezTo>
                            <a:cubicBezTo>
                              <a:pt x="6471" y="77227"/>
                              <a:pt x="18568" y="81608"/>
                              <a:pt x="22092" y="81799"/>
                            </a:cubicBezTo>
                            <a:lnTo>
                              <a:pt x="22854" y="81894"/>
                            </a:lnTo>
                            <a:cubicBezTo>
                              <a:pt x="46953" y="83989"/>
                              <a:pt x="56097" y="68273"/>
                              <a:pt x="59526" y="54748"/>
                            </a:cubicBezTo>
                            <a:cubicBezTo>
                              <a:pt x="67336" y="23506"/>
                              <a:pt x="37809" y="2932"/>
                              <a:pt x="37523" y="2646"/>
                            </a:cubicBezTo>
                            <a:cubicBezTo>
                              <a:pt x="36856" y="2170"/>
                              <a:pt x="36666" y="1312"/>
                              <a:pt x="37142" y="646"/>
                            </a:cubicBezTo>
                            <a:cubicBezTo>
                              <a:pt x="37618" y="-21"/>
                              <a:pt x="38475" y="-212"/>
                              <a:pt x="39142" y="265"/>
                            </a:cubicBezTo>
                            <a:cubicBezTo>
                              <a:pt x="39428" y="455"/>
                              <a:pt x="70670" y="22267"/>
                              <a:pt x="62383" y="55414"/>
                            </a:cubicBezTo>
                            <a:cubicBezTo>
                              <a:pt x="58859" y="69130"/>
                              <a:pt x="50001" y="84942"/>
                              <a:pt x="27331" y="84942"/>
                            </a:cubicBezTo>
                            <a:close/>
                          </a:path>
                        </a:pathLst>
                      </a:custGeom>
                      <a:solidFill>
                        <a:srgbClr val="15191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327" name="任意多边形: 形状 12326"/>
                      <p:cNvSpPr/>
                      <p:nvPr/>
                    </p:nvSpPr>
                    <p:spPr>
                      <a:xfrm>
                        <a:off x="3996394" y="3962208"/>
                        <a:ext cx="8486" cy="135159"/>
                      </a:xfrm>
                      <a:custGeom>
                        <a:avLst/>
                        <a:gdLst>
                          <a:gd name="connsiteX0" fmla="*/ 1438 w 8486"/>
                          <a:gd name="connsiteY0" fmla="*/ 135160 h 135159"/>
                          <a:gd name="connsiteX1" fmla="*/ 1438 w 8486"/>
                          <a:gd name="connsiteY1" fmla="*/ 135160 h 135159"/>
                          <a:gd name="connsiteX2" fmla="*/ 9 w 8486"/>
                          <a:gd name="connsiteY2" fmla="*/ 133636 h 135159"/>
                          <a:gd name="connsiteX3" fmla="*/ 5534 w 8486"/>
                          <a:gd name="connsiteY3" fmla="*/ 1429 h 135159"/>
                          <a:gd name="connsiteX4" fmla="*/ 7058 w 8486"/>
                          <a:gd name="connsiteY4" fmla="*/ 0 h 135159"/>
                          <a:gd name="connsiteX5" fmla="*/ 8486 w 8486"/>
                          <a:gd name="connsiteY5" fmla="*/ 1524 h 135159"/>
                          <a:gd name="connsiteX6" fmla="*/ 2962 w 8486"/>
                          <a:gd name="connsiteY6" fmla="*/ 133731 h 135159"/>
                          <a:gd name="connsiteX7" fmla="*/ 1438 w 8486"/>
                          <a:gd name="connsiteY7" fmla="*/ 135160 h 13515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</a:cxnLst>
                        <a:rect l="l" t="t" r="r" b="b"/>
                        <a:pathLst>
                          <a:path w="8486" h="135159">
                            <a:moveTo>
                              <a:pt x="1438" y="135160"/>
                            </a:moveTo>
                            <a:cubicBezTo>
                              <a:pt x="1438" y="135160"/>
                              <a:pt x="1343" y="135160"/>
                              <a:pt x="1438" y="135160"/>
                            </a:cubicBezTo>
                            <a:cubicBezTo>
                              <a:pt x="581" y="135160"/>
                              <a:pt x="-86" y="134493"/>
                              <a:pt x="9" y="133636"/>
                            </a:cubicBezTo>
                            <a:lnTo>
                              <a:pt x="5534" y="1429"/>
                            </a:lnTo>
                            <a:cubicBezTo>
                              <a:pt x="5534" y="667"/>
                              <a:pt x="6200" y="0"/>
                              <a:pt x="7058" y="0"/>
                            </a:cubicBezTo>
                            <a:cubicBezTo>
                              <a:pt x="7820" y="0"/>
                              <a:pt x="8486" y="667"/>
                              <a:pt x="8486" y="1524"/>
                            </a:cubicBezTo>
                            <a:lnTo>
                              <a:pt x="2962" y="133731"/>
                            </a:lnTo>
                            <a:cubicBezTo>
                              <a:pt x="2867" y="134493"/>
                              <a:pt x="2200" y="135160"/>
                              <a:pt x="1438" y="135160"/>
                            </a:cubicBezTo>
                            <a:close/>
                          </a:path>
                        </a:pathLst>
                      </a:custGeom>
                      <a:solidFill>
                        <a:srgbClr val="15191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328" name="任意多边形: 形状 12327"/>
                      <p:cNvSpPr/>
                      <p:nvPr/>
                    </p:nvSpPr>
                    <p:spPr>
                      <a:xfrm>
                        <a:off x="3905098" y="4078262"/>
                        <a:ext cx="120718" cy="40251"/>
                      </a:xfrm>
                      <a:custGeom>
                        <a:avLst/>
                        <a:gdLst>
                          <a:gd name="connsiteX0" fmla="*/ 57111 w 120718"/>
                          <a:gd name="connsiteY0" fmla="*/ 40252 h 40251"/>
                          <a:gd name="connsiteX1" fmla="*/ 53968 w 120718"/>
                          <a:gd name="connsiteY1" fmla="*/ 40252 h 40251"/>
                          <a:gd name="connsiteX2" fmla="*/ 151 w 120718"/>
                          <a:gd name="connsiteY2" fmla="*/ 2056 h 40251"/>
                          <a:gd name="connsiteX3" fmla="*/ 818 w 120718"/>
                          <a:gd name="connsiteY3" fmla="*/ 151 h 40251"/>
                          <a:gd name="connsiteX4" fmla="*/ 2723 w 120718"/>
                          <a:gd name="connsiteY4" fmla="*/ 818 h 40251"/>
                          <a:gd name="connsiteX5" fmla="*/ 53968 w 120718"/>
                          <a:gd name="connsiteY5" fmla="*/ 37299 h 40251"/>
                          <a:gd name="connsiteX6" fmla="*/ 117976 w 120718"/>
                          <a:gd name="connsiteY6" fmla="*/ 9010 h 40251"/>
                          <a:gd name="connsiteX7" fmla="*/ 119976 w 120718"/>
                          <a:gd name="connsiteY7" fmla="*/ 8438 h 40251"/>
                          <a:gd name="connsiteX8" fmla="*/ 120547 w 120718"/>
                          <a:gd name="connsiteY8" fmla="*/ 10438 h 40251"/>
                          <a:gd name="connsiteX9" fmla="*/ 57111 w 120718"/>
                          <a:gd name="connsiteY9" fmla="*/ 40252 h 4025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</a:cxnLst>
                        <a:rect l="l" t="t" r="r" b="b"/>
                        <a:pathLst>
                          <a:path w="120718" h="40251">
                            <a:moveTo>
                              <a:pt x="57111" y="40252"/>
                            </a:moveTo>
                            <a:cubicBezTo>
                              <a:pt x="56063" y="40252"/>
                              <a:pt x="55015" y="40252"/>
                              <a:pt x="53968" y="40252"/>
                            </a:cubicBezTo>
                            <a:cubicBezTo>
                              <a:pt x="17773" y="39204"/>
                              <a:pt x="342" y="2437"/>
                              <a:pt x="151" y="2056"/>
                            </a:cubicBezTo>
                            <a:cubicBezTo>
                              <a:pt x="-230" y="1294"/>
                              <a:pt x="151" y="437"/>
                              <a:pt x="818" y="151"/>
                            </a:cubicBezTo>
                            <a:cubicBezTo>
                              <a:pt x="1580" y="-230"/>
                              <a:pt x="2437" y="151"/>
                              <a:pt x="2723" y="818"/>
                            </a:cubicBezTo>
                            <a:cubicBezTo>
                              <a:pt x="2914" y="1199"/>
                              <a:pt x="19678" y="36346"/>
                              <a:pt x="53968" y="37299"/>
                            </a:cubicBezTo>
                            <a:cubicBezTo>
                              <a:pt x="91401" y="38347"/>
                              <a:pt x="111880" y="20059"/>
                              <a:pt x="117976" y="9010"/>
                            </a:cubicBezTo>
                            <a:cubicBezTo>
                              <a:pt x="118357" y="8343"/>
                              <a:pt x="119214" y="8057"/>
                              <a:pt x="119976" y="8438"/>
                            </a:cubicBezTo>
                            <a:cubicBezTo>
                              <a:pt x="120643" y="8819"/>
                              <a:pt x="120928" y="9676"/>
                              <a:pt x="120547" y="10438"/>
                            </a:cubicBezTo>
                            <a:cubicBezTo>
                              <a:pt x="114261" y="21678"/>
                              <a:pt x="93877" y="40252"/>
                              <a:pt x="57111" y="40252"/>
                            </a:cubicBezTo>
                            <a:close/>
                          </a:path>
                        </a:pathLst>
                      </a:custGeom>
                      <a:solidFill>
                        <a:srgbClr val="15191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329" name="任意多边形: 形状 12328"/>
                      <p:cNvSpPr/>
                      <p:nvPr/>
                    </p:nvSpPr>
                    <p:spPr>
                      <a:xfrm>
                        <a:off x="3996880" y="4083366"/>
                        <a:ext cx="116014" cy="71151"/>
                      </a:xfrm>
                      <a:custGeom>
                        <a:avLst/>
                        <a:gdLst>
                          <a:gd name="connsiteX0" fmla="*/ 114490 w 116014"/>
                          <a:gd name="connsiteY0" fmla="*/ 71152 h 71151"/>
                          <a:gd name="connsiteX1" fmla="*/ 113252 w 116014"/>
                          <a:gd name="connsiteY1" fmla="*/ 70390 h 71151"/>
                          <a:gd name="connsiteX2" fmla="*/ 66389 w 116014"/>
                          <a:gd name="connsiteY2" fmla="*/ 21622 h 71151"/>
                          <a:gd name="connsiteX3" fmla="*/ 1429 w 116014"/>
                          <a:gd name="connsiteY3" fmla="*/ 2858 h 71151"/>
                          <a:gd name="connsiteX4" fmla="*/ 1429 w 116014"/>
                          <a:gd name="connsiteY4" fmla="*/ 2858 h 71151"/>
                          <a:gd name="connsiteX5" fmla="*/ 0 w 116014"/>
                          <a:gd name="connsiteY5" fmla="*/ 1429 h 71151"/>
                          <a:gd name="connsiteX6" fmla="*/ 1429 w 116014"/>
                          <a:gd name="connsiteY6" fmla="*/ 0 h 71151"/>
                          <a:gd name="connsiteX7" fmla="*/ 68104 w 116014"/>
                          <a:gd name="connsiteY7" fmla="*/ 19336 h 71151"/>
                          <a:gd name="connsiteX8" fmla="*/ 115824 w 116014"/>
                          <a:gd name="connsiteY8" fmla="*/ 68961 h 71151"/>
                          <a:gd name="connsiteX9" fmla="*/ 115252 w 116014"/>
                          <a:gd name="connsiteY9" fmla="*/ 70961 h 71151"/>
                          <a:gd name="connsiteX10" fmla="*/ 114490 w 116014"/>
                          <a:gd name="connsiteY10" fmla="*/ 71152 h 7115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</a:cxnLst>
                        <a:rect l="l" t="t" r="r" b="b"/>
                        <a:pathLst>
                          <a:path w="116014" h="71151">
                            <a:moveTo>
                              <a:pt x="114490" y="71152"/>
                            </a:moveTo>
                            <a:cubicBezTo>
                              <a:pt x="114014" y="71152"/>
                              <a:pt x="113538" y="70866"/>
                              <a:pt x="113252" y="70390"/>
                            </a:cubicBezTo>
                            <a:cubicBezTo>
                              <a:pt x="105537" y="57055"/>
                              <a:pt x="94488" y="41815"/>
                              <a:pt x="66389" y="21622"/>
                            </a:cubicBezTo>
                            <a:cubicBezTo>
                              <a:pt x="40195" y="2762"/>
                              <a:pt x="1810" y="2858"/>
                              <a:pt x="1429" y="2858"/>
                            </a:cubicBezTo>
                            <a:cubicBezTo>
                              <a:pt x="1429" y="2858"/>
                              <a:pt x="1429" y="2858"/>
                              <a:pt x="1429" y="2858"/>
                            </a:cubicBezTo>
                            <a:cubicBezTo>
                              <a:pt x="667" y="2858"/>
                              <a:pt x="0" y="2191"/>
                              <a:pt x="0" y="1429"/>
                            </a:cubicBezTo>
                            <a:cubicBezTo>
                              <a:pt x="0" y="667"/>
                              <a:pt x="667" y="0"/>
                              <a:pt x="1429" y="0"/>
                            </a:cubicBezTo>
                            <a:cubicBezTo>
                              <a:pt x="1810" y="0"/>
                              <a:pt x="41148" y="-95"/>
                              <a:pt x="68104" y="19336"/>
                            </a:cubicBezTo>
                            <a:cubicBezTo>
                              <a:pt x="96679" y="39815"/>
                              <a:pt x="107918" y="55340"/>
                              <a:pt x="115824" y="68961"/>
                            </a:cubicBezTo>
                            <a:cubicBezTo>
                              <a:pt x="116205" y="69628"/>
                              <a:pt x="116015" y="70580"/>
                              <a:pt x="115252" y="70961"/>
                            </a:cubicBezTo>
                            <a:cubicBezTo>
                              <a:pt x="115062" y="71057"/>
                              <a:pt x="114776" y="71152"/>
                              <a:pt x="114490" y="71152"/>
                            </a:cubicBezTo>
                            <a:close/>
                          </a:path>
                        </a:pathLst>
                      </a:custGeom>
                      <a:solidFill>
                        <a:srgbClr val="15191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330" name="任意多边形: 形状 12329"/>
                      <p:cNvSpPr/>
                      <p:nvPr/>
                    </p:nvSpPr>
                    <p:spPr>
                      <a:xfrm>
                        <a:off x="3825418" y="4195838"/>
                        <a:ext cx="217124" cy="163849"/>
                      </a:xfrm>
                      <a:custGeom>
                        <a:avLst/>
                        <a:gdLst>
                          <a:gd name="connsiteX0" fmla="*/ 76402 w 217124"/>
                          <a:gd name="connsiteY0" fmla="*/ 163849 h 163849"/>
                          <a:gd name="connsiteX1" fmla="*/ 583 w 217124"/>
                          <a:gd name="connsiteY1" fmla="*/ 146704 h 163849"/>
                          <a:gd name="connsiteX2" fmla="*/ 298 w 217124"/>
                          <a:gd name="connsiteY2" fmla="*/ 144704 h 163849"/>
                          <a:gd name="connsiteX3" fmla="*/ 2298 w 217124"/>
                          <a:gd name="connsiteY3" fmla="*/ 144418 h 163849"/>
                          <a:gd name="connsiteX4" fmla="*/ 106406 w 217124"/>
                          <a:gd name="connsiteY4" fmla="*/ 159658 h 163849"/>
                          <a:gd name="connsiteX5" fmla="*/ 213943 w 217124"/>
                          <a:gd name="connsiteY5" fmla="*/ 117748 h 163849"/>
                          <a:gd name="connsiteX6" fmla="*/ 153745 w 217124"/>
                          <a:gd name="connsiteY6" fmla="*/ 17355 h 163849"/>
                          <a:gd name="connsiteX7" fmla="*/ 57543 w 217124"/>
                          <a:gd name="connsiteY7" fmla="*/ 50216 h 163849"/>
                          <a:gd name="connsiteX8" fmla="*/ 48018 w 217124"/>
                          <a:gd name="connsiteY8" fmla="*/ 32880 h 163849"/>
                          <a:gd name="connsiteX9" fmla="*/ 68020 w 217124"/>
                          <a:gd name="connsiteY9" fmla="*/ 305 h 163849"/>
                          <a:gd name="connsiteX10" fmla="*/ 70021 w 217124"/>
                          <a:gd name="connsiteY10" fmla="*/ 495 h 163849"/>
                          <a:gd name="connsiteX11" fmla="*/ 69830 w 217124"/>
                          <a:gd name="connsiteY11" fmla="*/ 2496 h 163849"/>
                          <a:gd name="connsiteX12" fmla="*/ 50875 w 217124"/>
                          <a:gd name="connsiteY12" fmla="*/ 32785 h 163849"/>
                          <a:gd name="connsiteX13" fmla="*/ 59257 w 217124"/>
                          <a:gd name="connsiteY13" fmla="*/ 47930 h 163849"/>
                          <a:gd name="connsiteX14" fmla="*/ 153174 w 217124"/>
                          <a:gd name="connsiteY14" fmla="*/ 14116 h 163849"/>
                          <a:gd name="connsiteX15" fmla="*/ 154317 w 217124"/>
                          <a:gd name="connsiteY15" fmla="*/ 13830 h 163849"/>
                          <a:gd name="connsiteX16" fmla="*/ 155269 w 217124"/>
                          <a:gd name="connsiteY16" fmla="*/ 14497 h 163849"/>
                          <a:gd name="connsiteX17" fmla="*/ 216896 w 217124"/>
                          <a:gd name="connsiteY17" fmla="*/ 117272 h 163849"/>
                          <a:gd name="connsiteX18" fmla="*/ 216610 w 217124"/>
                          <a:gd name="connsiteY18" fmla="*/ 119082 h 163849"/>
                          <a:gd name="connsiteX19" fmla="*/ 106501 w 217124"/>
                          <a:gd name="connsiteY19" fmla="*/ 162516 h 163849"/>
                          <a:gd name="connsiteX20" fmla="*/ 76402 w 217124"/>
                          <a:gd name="connsiteY20" fmla="*/ 163849 h 16384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</a:cxnLst>
                        <a:rect l="l" t="t" r="r" b="b"/>
                        <a:pathLst>
                          <a:path w="217124" h="163849">
                            <a:moveTo>
                              <a:pt x="76402" y="163849"/>
                            </a:moveTo>
                            <a:cubicBezTo>
                              <a:pt x="31159" y="163849"/>
                              <a:pt x="9823" y="153562"/>
                              <a:pt x="583" y="146704"/>
                            </a:cubicBezTo>
                            <a:cubicBezTo>
                              <a:pt x="-83" y="146228"/>
                              <a:pt x="-179" y="145275"/>
                              <a:pt x="298" y="144704"/>
                            </a:cubicBezTo>
                            <a:cubicBezTo>
                              <a:pt x="774" y="144037"/>
                              <a:pt x="1726" y="143942"/>
                              <a:pt x="2298" y="144418"/>
                            </a:cubicBezTo>
                            <a:cubicBezTo>
                              <a:pt x="13061" y="152514"/>
                              <a:pt x="40874" y="165183"/>
                              <a:pt x="106406" y="159658"/>
                            </a:cubicBezTo>
                            <a:cubicBezTo>
                              <a:pt x="169938" y="154324"/>
                              <a:pt x="207943" y="123082"/>
                              <a:pt x="213943" y="117748"/>
                            </a:cubicBezTo>
                            <a:lnTo>
                              <a:pt x="153745" y="17355"/>
                            </a:lnTo>
                            <a:cubicBezTo>
                              <a:pt x="143744" y="24784"/>
                              <a:pt x="81641" y="68885"/>
                              <a:pt x="57543" y="50216"/>
                            </a:cubicBezTo>
                            <a:cubicBezTo>
                              <a:pt x="51256" y="45358"/>
                              <a:pt x="48113" y="39548"/>
                              <a:pt x="48018" y="32880"/>
                            </a:cubicBezTo>
                            <a:cubicBezTo>
                              <a:pt x="47923" y="16402"/>
                              <a:pt x="67258" y="972"/>
                              <a:pt x="68020" y="305"/>
                            </a:cubicBezTo>
                            <a:cubicBezTo>
                              <a:pt x="68687" y="-171"/>
                              <a:pt x="69544" y="-76"/>
                              <a:pt x="70021" y="495"/>
                            </a:cubicBezTo>
                            <a:cubicBezTo>
                              <a:pt x="70497" y="1162"/>
                              <a:pt x="70402" y="2019"/>
                              <a:pt x="69830" y="2496"/>
                            </a:cubicBezTo>
                            <a:cubicBezTo>
                              <a:pt x="69640" y="2686"/>
                              <a:pt x="50780" y="17736"/>
                              <a:pt x="50875" y="32785"/>
                            </a:cubicBezTo>
                            <a:cubicBezTo>
                              <a:pt x="50875" y="38500"/>
                              <a:pt x="53733" y="43548"/>
                              <a:pt x="59257" y="47930"/>
                            </a:cubicBezTo>
                            <a:cubicBezTo>
                              <a:pt x="83165" y="66504"/>
                              <a:pt x="152507" y="14592"/>
                              <a:pt x="153174" y="14116"/>
                            </a:cubicBezTo>
                            <a:cubicBezTo>
                              <a:pt x="153460" y="13830"/>
                              <a:pt x="153936" y="13735"/>
                              <a:pt x="154317" y="13830"/>
                            </a:cubicBezTo>
                            <a:cubicBezTo>
                              <a:pt x="154698" y="13926"/>
                              <a:pt x="155079" y="14116"/>
                              <a:pt x="155269" y="14497"/>
                            </a:cubicBezTo>
                            <a:lnTo>
                              <a:pt x="216896" y="117272"/>
                            </a:lnTo>
                            <a:cubicBezTo>
                              <a:pt x="217277" y="117843"/>
                              <a:pt x="217182" y="118605"/>
                              <a:pt x="216610" y="119082"/>
                            </a:cubicBezTo>
                            <a:cubicBezTo>
                              <a:pt x="216229" y="119463"/>
                              <a:pt x="176701" y="156610"/>
                              <a:pt x="106501" y="162516"/>
                            </a:cubicBezTo>
                            <a:cubicBezTo>
                              <a:pt x="95452" y="163468"/>
                              <a:pt x="85451" y="163849"/>
                              <a:pt x="76402" y="163849"/>
                            </a:cubicBezTo>
                            <a:close/>
                          </a:path>
                        </a:pathLst>
                      </a:custGeom>
                      <a:solidFill>
                        <a:srgbClr val="15191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331" name="任意多边形: 形状 12330"/>
                      <p:cNvSpPr/>
                      <p:nvPr/>
                    </p:nvSpPr>
                    <p:spPr>
                      <a:xfrm>
                        <a:off x="3991942" y="4196993"/>
                        <a:ext cx="105713" cy="76396"/>
                      </a:xfrm>
                      <a:custGeom>
                        <a:avLst/>
                        <a:gdLst>
                          <a:gd name="connsiteX0" fmla="*/ 85709 w 105713"/>
                          <a:gd name="connsiteY0" fmla="*/ 76397 h 76396"/>
                          <a:gd name="connsiteX1" fmla="*/ 84566 w 105713"/>
                          <a:gd name="connsiteY1" fmla="*/ 75826 h 76396"/>
                          <a:gd name="connsiteX2" fmla="*/ 84757 w 105713"/>
                          <a:gd name="connsiteY2" fmla="*/ 73825 h 76396"/>
                          <a:gd name="connsiteX3" fmla="*/ 102854 w 105713"/>
                          <a:gd name="connsiteY3" fmla="*/ 52585 h 76396"/>
                          <a:gd name="connsiteX4" fmla="*/ 57134 w 105713"/>
                          <a:gd name="connsiteY4" fmla="*/ 62300 h 76396"/>
                          <a:gd name="connsiteX5" fmla="*/ 55324 w 105713"/>
                          <a:gd name="connsiteY5" fmla="*/ 61538 h 76396"/>
                          <a:gd name="connsiteX6" fmla="*/ 55896 w 105713"/>
                          <a:gd name="connsiteY6" fmla="*/ 59633 h 76396"/>
                          <a:gd name="connsiteX7" fmla="*/ 87709 w 105713"/>
                          <a:gd name="connsiteY7" fmla="*/ 30010 h 76396"/>
                          <a:gd name="connsiteX8" fmla="*/ 85995 w 105713"/>
                          <a:gd name="connsiteY8" fmla="*/ 24676 h 76396"/>
                          <a:gd name="connsiteX9" fmla="*/ 44085 w 105713"/>
                          <a:gd name="connsiteY9" fmla="*/ 40012 h 76396"/>
                          <a:gd name="connsiteX10" fmla="*/ 42085 w 105713"/>
                          <a:gd name="connsiteY10" fmla="*/ 39630 h 76396"/>
                          <a:gd name="connsiteX11" fmla="*/ 42370 w 105713"/>
                          <a:gd name="connsiteY11" fmla="*/ 37630 h 76396"/>
                          <a:gd name="connsiteX12" fmla="*/ 69136 w 105713"/>
                          <a:gd name="connsiteY12" fmla="*/ 3626 h 76396"/>
                          <a:gd name="connsiteX13" fmla="*/ 67612 w 105713"/>
                          <a:gd name="connsiteY13" fmla="*/ 2864 h 76396"/>
                          <a:gd name="connsiteX14" fmla="*/ 2270 w 105713"/>
                          <a:gd name="connsiteY14" fmla="*/ 38678 h 76396"/>
                          <a:gd name="connsiteX15" fmla="*/ 270 w 105713"/>
                          <a:gd name="connsiteY15" fmla="*/ 38392 h 76396"/>
                          <a:gd name="connsiteX16" fmla="*/ 556 w 105713"/>
                          <a:gd name="connsiteY16" fmla="*/ 36392 h 76396"/>
                          <a:gd name="connsiteX17" fmla="*/ 67993 w 105713"/>
                          <a:gd name="connsiteY17" fmla="*/ 102 h 76396"/>
                          <a:gd name="connsiteX18" fmla="*/ 71326 w 105713"/>
                          <a:gd name="connsiteY18" fmla="*/ 2007 h 76396"/>
                          <a:gd name="connsiteX19" fmla="*/ 57325 w 105713"/>
                          <a:gd name="connsiteY19" fmla="*/ 28582 h 76396"/>
                          <a:gd name="connsiteX20" fmla="*/ 87805 w 105713"/>
                          <a:gd name="connsiteY20" fmla="*/ 22581 h 76396"/>
                          <a:gd name="connsiteX21" fmla="*/ 90376 w 105713"/>
                          <a:gd name="connsiteY21" fmla="*/ 30296 h 76396"/>
                          <a:gd name="connsiteX22" fmla="*/ 69802 w 105713"/>
                          <a:gd name="connsiteY22" fmla="*/ 54109 h 76396"/>
                          <a:gd name="connsiteX23" fmla="*/ 105045 w 105713"/>
                          <a:gd name="connsiteY23" fmla="*/ 50775 h 76396"/>
                          <a:gd name="connsiteX24" fmla="*/ 86376 w 105713"/>
                          <a:gd name="connsiteY24" fmla="*/ 75921 h 76396"/>
                          <a:gd name="connsiteX25" fmla="*/ 85709 w 105713"/>
                          <a:gd name="connsiteY25" fmla="*/ 76397 h 7639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  <a:cxn ang="0">
                            <a:pos x="connsiteX21" y="connsiteY21"/>
                          </a:cxn>
                          <a:cxn ang="0">
                            <a:pos x="connsiteX22" y="connsiteY22"/>
                          </a:cxn>
                          <a:cxn ang="0">
                            <a:pos x="connsiteX23" y="connsiteY23"/>
                          </a:cxn>
                          <a:cxn ang="0">
                            <a:pos x="connsiteX24" y="connsiteY24"/>
                          </a:cxn>
                          <a:cxn ang="0">
                            <a:pos x="connsiteX25" y="connsiteY25"/>
                          </a:cxn>
                        </a:cxnLst>
                        <a:rect l="l" t="t" r="r" b="b"/>
                        <a:pathLst>
                          <a:path w="105713" h="76396">
                            <a:moveTo>
                              <a:pt x="85709" y="76397"/>
                            </a:moveTo>
                            <a:cubicBezTo>
                              <a:pt x="85328" y="76397"/>
                              <a:pt x="84852" y="76207"/>
                              <a:pt x="84566" y="75826"/>
                            </a:cubicBezTo>
                            <a:cubicBezTo>
                              <a:pt x="84090" y="75159"/>
                              <a:pt x="84185" y="74301"/>
                              <a:pt x="84757" y="73825"/>
                            </a:cubicBezTo>
                            <a:cubicBezTo>
                              <a:pt x="94948" y="65729"/>
                              <a:pt x="104759" y="55251"/>
                              <a:pt x="102854" y="52585"/>
                            </a:cubicBezTo>
                            <a:cubicBezTo>
                              <a:pt x="99616" y="47822"/>
                              <a:pt x="96472" y="46965"/>
                              <a:pt x="57134" y="62300"/>
                            </a:cubicBezTo>
                            <a:cubicBezTo>
                              <a:pt x="56467" y="62586"/>
                              <a:pt x="55610" y="62300"/>
                              <a:pt x="55324" y="61538"/>
                            </a:cubicBezTo>
                            <a:cubicBezTo>
                              <a:pt x="55039" y="60871"/>
                              <a:pt x="55229" y="60014"/>
                              <a:pt x="55896" y="59633"/>
                            </a:cubicBezTo>
                            <a:cubicBezTo>
                              <a:pt x="74470" y="49251"/>
                              <a:pt x="86662" y="37916"/>
                              <a:pt x="87709" y="30010"/>
                            </a:cubicBezTo>
                            <a:cubicBezTo>
                              <a:pt x="87995" y="27915"/>
                              <a:pt x="87424" y="26105"/>
                              <a:pt x="85995" y="24676"/>
                            </a:cubicBezTo>
                            <a:cubicBezTo>
                              <a:pt x="80280" y="19057"/>
                              <a:pt x="57229" y="31058"/>
                              <a:pt x="44085" y="40012"/>
                            </a:cubicBezTo>
                            <a:cubicBezTo>
                              <a:pt x="43418" y="40488"/>
                              <a:pt x="42561" y="40297"/>
                              <a:pt x="42085" y="39630"/>
                            </a:cubicBezTo>
                            <a:cubicBezTo>
                              <a:pt x="41608" y="38964"/>
                              <a:pt x="41799" y="38107"/>
                              <a:pt x="42370" y="37630"/>
                            </a:cubicBezTo>
                            <a:cubicBezTo>
                              <a:pt x="55134" y="27915"/>
                              <a:pt x="73708" y="10103"/>
                              <a:pt x="69136" y="3626"/>
                            </a:cubicBezTo>
                            <a:cubicBezTo>
                              <a:pt x="68850" y="3245"/>
                              <a:pt x="68374" y="2959"/>
                              <a:pt x="67612" y="2864"/>
                            </a:cubicBezTo>
                            <a:cubicBezTo>
                              <a:pt x="57039" y="1150"/>
                              <a:pt x="16939" y="28105"/>
                              <a:pt x="2270" y="38678"/>
                            </a:cubicBezTo>
                            <a:cubicBezTo>
                              <a:pt x="1603" y="39154"/>
                              <a:pt x="746" y="38964"/>
                              <a:pt x="270" y="38392"/>
                            </a:cubicBezTo>
                            <a:cubicBezTo>
                              <a:pt x="-206" y="37726"/>
                              <a:pt x="-16" y="36868"/>
                              <a:pt x="556" y="36392"/>
                            </a:cubicBezTo>
                            <a:cubicBezTo>
                              <a:pt x="2746" y="34773"/>
                              <a:pt x="54086" y="-2184"/>
                              <a:pt x="67993" y="102"/>
                            </a:cubicBezTo>
                            <a:cubicBezTo>
                              <a:pt x="69517" y="388"/>
                              <a:pt x="70660" y="1054"/>
                              <a:pt x="71326" y="2007"/>
                            </a:cubicBezTo>
                            <a:cubicBezTo>
                              <a:pt x="75898" y="8484"/>
                              <a:pt x="66469" y="19914"/>
                              <a:pt x="57325" y="28582"/>
                            </a:cubicBezTo>
                            <a:cubicBezTo>
                              <a:pt x="68374" y="22676"/>
                              <a:pt x="82280" y="17151"/>
                              <a:pt x="87805" y="22581"/>
                            </a:cubicBezTo>
                            <a:cubicBezTo>
                              <a:pt x="89900" y="24676"/>
                              <a:pt x="90757" y="27343"/>
                              <a:pt x="90376" y="30296"/>
                            </a:cubicBezTo>
                            <a:cubicBezTo>
                              <a:pt x="89424" y="37059"/>
                              <a:pt x="81994" y="45536"/>
                              <a:pt x="69802" y="54109"/>
                            </a:cubicBezTo>
                            <a:cubicBezTo>
                              <a:pt x="96663" y="44203"/>
                              <a:pt x="100949" y="44965"/>
                              <a:pt x="105045" y="50775"/>
                            </a:cubicBezTo>
                            <a:cubicBezTo>
                              <a:pt x="109331" y="56966"/>
                              <a:pt x="91805" y="71635"/>
                              <a:pt x="86376" y="75921"/>
                            </a:cubicBezTo>
                            <a:cubicBezTo>
                              <a:pt x="86376" y="76302"/>
                              <a:pt x="86090" y="76397"/>
                              <a:pt x="85709" y="76397"/>
                            </a:cubicBezTo>
                            <a:close/>
                          </a:path>
                        </a:pathLst>
                      </a:custGeom>
                      <a:solidFill>
                        <a:srgbClr val="15191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332" name="任意多边形: 形状 12331"/>
                      <p:cNvSpPr/>
                      <p:nvPr/>
                    </p:nvSpPr>
                    <p:spPr>
                      <a:xfrm>
                        <a:off x="4101655" y="4162685"/>
                        <a:ext cx="79819" cy="162711"/>
                      </a:xfrm>
                      <a:custGeom>
                        <a:avLst/>
                        <a:gdLst>
                          <a:gd name="connsiteX0" fmla="*/ 1429 w 79819"/>
                          <a:gd name="connsiteY0" fmla="*/ 162711 h 162711"/>
                          <a:gd name="connsiteX1" fmla="*/ 381 w 79819"/>
                          <a:gd name="connsiteY1" fmla="*/ 162235 h 162711"/>
                          <a:gd name="connsiteX2" fmla="*/ 95 w 79819"/>
                          <a:gd name="connsiteY2" fmla="*/ 160806 h 162711"/>
                          <a:gd name="connsiteX3" fmla="*/ 55245 w 79819"/>
                          <a:gd name="connsiteY3" fmla="*/ 6025 h 162711"/>
                          <a:gd name="connsiteX4" fmla="*/ 56293 w 79819"/>
                          <a:gd name="connsiteY4" fmla="*/ 5072 h 162711"/>
                          <a:gd name="connsiteX5" fmla="*/ 78010 w 79819"/>
                          <a:gd name="connsiteY5" fmla="*/ 24 h 162711"/>
                          <a:gd name="connsiteX6" fmla="*/ 79438 w 79819"/>
                          <a:gd name="connsiteY6" fmla="*/ 501 h 162711"/>
                          <a:gd name="connsiteX7" fmla="*/ 79724 w 79819"/>
                          <a:gd name="connsiteY7" fmla="*/ 1929 h 162711"/>
                          <a:gd name="connsiteX8" fmla="*/ 22003 w 79819"/>
                          <a:gd name="connsiteY8" fmla="*/ 157282 h 162711"/>
                          <a:gd name="connsiteX9" fmla="*/ 20955 w 79819"/>
                          <a:gd name="connsiteY9" fmla="*/ 158235 h 162711"/>
                          <a:gd name="connsiteX10" fmla="*/ 1715 w 79819"/>
                          <a:gd name="connsiteY10" fmla="*/ 162711 h 162711"/>
                          <a:gd name="connsiteX11" fmla="*/ 1429 w 79819"/>
                          <a:gd name="connsiteY11" fmla="*/ 162711 h 162711"/>
                          <a:gd name="connsiteX12" fmla="*/ 57626 w 79819"/>
                          <a:gd name="connsiteY12" fmla="*/ 7835 h 162711"/>
                          <a:gd name="connsiteX13" fmla="*/ 3619 w 79819"/>
                          <a:gd name="connsiteY13" fmla="*/ 159377 h 162711"/>
                          <a:gd name="connsiteX14" fmla="*/ 19526 w 79819"/>
                          <a:gd name="connsiteY14" fmla="*/ 155663 h 162711"/>
                          <a:gd name="connsiteX15" fmla="*/ 76009 w 79819"/>
                          <a:gd name="connsiteY15" fmla="*/ 3548 h 162711"/>
                          <a:gd name="connsiteX16" fmla="*/ 57626 w 79819"/>
                          <a:gd name="connsiteY16" fmla="*/ 7835 h 16271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</a:cxnLst>
                        <a:rect l="l" t="t" r="r" b="b"/>
                        <a:pathLst>
                          <a:path w="79819" h="162711">
                            <a:moveTo>
                              <a:pt x="1429" y="162711"/>
                            </a:moveTo>
                            <a:cubicBezTo>
                              <a:pt x="1048" y="162711"/>
                              <a:pt x="667" y="162521"/>
                              <a:pt x="381" y="162235"/>
                            </a:cubicBezTo>
                            <a:cubicBezTo>
                              <a:pt x="0" y="161854"/>
                              <a:pt x="-95" y="161283"/>
                              <a:pt x="95" y="160806"/>
                            </a:cubicBezTo>
                            <a:lnTo>
                              <a:pt x="55245" y="6025"/>
                            </a:lnTo>
                            <a:cubicBezTo>
                              <a:pt x="55436" y="5549"/>
                              <a:pt x="55817" y="5263"/>
                              <a:pt x="56293" y="5072"/>
                            </a:cubicBezTo>
                            <a:lnTo>
                              <a:pt x="78010" y="24"/>
                            </a:lnTo>
                            <a:cubicBezTo>
                              <a:pt x="78486" y="-71"/>
                              <a:pt x="79057" y="119"/>
                              <a:pt x="79438" y="501"/>
                            </a:cubicBezTo>
                            <a:cubicBezTo>
                              <a:pt x="79820" y="881"/>
                              <a:pt x="79915" y="1453"/>
                              <a:pt x="79724" y="1929"/>
                            </a:cubicBezTo>
                            <a:lnTo>
                              <a:pt x="22003" y="157282"/>
                            </a:lnTo>
                            <a:cubicBezTo>
                              <a:pt x="21812" y="157758"/>
                              <a:pt x="21431" y="158044"/>
                              <a:pt x="20955" y="158235"/>
                            </a:cubicBezTo>
                            <a:lnTo>
                              <a:pt x="1715" y="162711"/>
                            </a:lnTo>
                            <a:cubicBezTo>
                              <a:pt x="1619" y="162711"/>
                              <a:pt x="1524" y="162711"/>
                              <a:pt x="1429" y="162711"/>
                            </a:cubicBezTo>
                            <a:close/>
                            <a:moveTo>
                              <a:pt x="57626" y="7835"/>
                            </a:moveTo>
                            <a:lnTo>
                              <a:pt x="3619" y="159377"/>
                            </a:lnTo>
                            <a:lnTo>
                              <a:pt x="19526" y="155663"/>
                            </a:lnTo>
                            <a:lnTo>
                              <a:pt x="76009" y="3548"/>
                            </a:lnTo>
                            <a:lnTo>
                              <a:pt x="57626" y="7835"/>
                            </a:lnTo>
                            <a:close/>
                          </a:path>
                        </a:pathLst>
                      </a:custGeom>
                      <a:solidFill>
                        <a:srgbClr val="15191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333" name="任意多边形: 形状 12332"/>
                      <p:cNvSpPr/>
                      <p:nvPr/>
                    </p:nvSpPr>
                    <p:spPr>
                      <a:xfrm>
                        <a:off x="4009113" y="4138277"/>
                        <a:ext cx="150591" cy="86154"/>
                      </a:xfrm>
                      <a:custGeom>
                        <a:avLst/>
                        <a:gdLst>
                          <a:gd name="connsiteX0" fmla="*/ 1483 w 150591"/>
                          <a:gd name="connsiteY0" fmla="*/ 86155 h 86154"/>
                          <a:gd name="connsiteX1" fmla="*/ 911 w 150591"/>
                          <a:gd name="connsiteY1" fmla="*/ 86060 h 86154"/>
                          <a:gd name="connsiteX2" fmla="*/ 149 w 150591"/>
                          <a:gd name="connsiteY2" fmla="*/ 84155 h 86154"/>
                          <a:gd name="connsiteX3" fmla="*/ 33678 w 150591"/>
                          <a:gd name="connsiteY3" fmla="*/ 906 h 86154"/>
                          <a:gd name="connsiteX4" fmla="*/ 35392 w 150591"/>
                          <a:gd name="connsiteY4" fmla="*/ 49 h 86154"/>
                          <a:gd name="connsiteX5" fmla="*/ 149501 w 150591"/>
                          <a:gd name="connsiteY5" fmla="*/ 29577 h 86154"/>
                          <a:gd name="connsiteX6" fmla="*/ 150549 w 150591"/>
                          <a:gd name="connsiteY6" fmla="*/ 31291 h 86154"/>
                          <a:gd name="connsiteX7" fmla="*/ 148835 w 150591"/>
                          <a:gd name="connsiteY7" fmla="*/ 32339 h 86154"/>
                          <a:gd name="connsiteX8" fmla="*/ 35963 w 150591"/>
                          <a:gd name="connsiteY8" fmla="*/ 3192 h 86154"/>
                          <a:gd name="connsiteX9" fmla="*/ 2912 w 150591"/>
                          <a:gd name="connsiteY9" fmla="*/ 85203 h 86154"/>
                          <a:gd name="connsiteX10" fmla="*/ 1483 w 150591"/>
                          <a:gd name="connsiteY10" fmla="*/ 86155 h 8615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</a:cxnLst>
                        <a:rect l="l" t="t" r="r" b="b"/>
                        <a:pathLst>
                          <a:path w="150591" h="86154">
                            <a:moveTo>
                              <a:pt x="1483" y="86155"/>
                            </a:moveTo>
                            <a:cubicBezTo>
                              <a:pt x="1292" y="86155"/>
                              <a:pt x="1102" y="86155"/>
                              <a:pt x="911" y="86060"/>
                            </a:cubicBezTo>
                            <a:cubicBezTo>
                              <a:pt x="149" y="85774"/>
                              <a:pt x="-232" y="84917"/>
                              <a:pt x="149" y="84155"/>
                            </a:cubicBezTo>
                            <a:lnTo>
                              <a:pt x="33678" y="906"/>
                            </a:lnTo>
                            <a:cubicBezTo>
                              <a:pt x="33963" y="240"/>
                              <a:pt x="34725" y="-141"/>
                              <a:pt x="35392" y="49"/>
                            </a:cubicBezTo>
                            <a:lnTo>
                              <a:pt x="149501" y="29577"/>
                            </a:lnTo>
                            <a:cubicBezTo>
                              <a:pt x="150263" y="29767"/>
                              <a:pt x="150740" y="30529"/>
                              <a:pt x="150549" y="31291"/>
                            </a:cubicBezTo>
                            <a:cubicBezTo>
                              <a:pt x="150359" y="32053"/>
                              <a:pt x="149597" y="32529"/>
                              <a:pt x="148835" y="32339"/>
                            </a:cubicBezTo>
                            <a:lnTo>
                              <a:pt x="35963" y="3192"/>
                            </a:lnTo>
                            <a:lnTo>
                              <a:pt x="2912" y="85203"/>
                            </a:lnTo>
                            <a:cubicBezTo>
                              <a:pt x="2626" y="85774"/>
                              <a:pt x="2055" y="86155"/>
                              <a:pt x="1483" y="86155"/>
                            </a:cubicBezTo>
                            <a:close/>
                          </a:path>
                        </a:pathLst>
                      </a:custGeom>
                      <a:solidFill>
                        <a:srgbClr val="15191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334" name="任意多边形: 形状 12333"/>
                      <p:cNvSpPr/>
                      <p:nvPr/>
                    </p:nvSpPr>
                    <p:spPr>
                      <a:xfrm>
                        <a:off x="4035128" y="4304590"/>
                        <a:ext cx="69426" cy="20806"/>
                      </a:xfrm>
                      <a:custGeom>
                        <a:avLst/>
                        <a:gdLst>
                          <a:gd name="connsiteX0" fmla="*/ 67955 w 69426"/>
                          <a:gd name="connsiteY0" fmla="*/ 20807 h 20806"/>
                          <a:gd name="connsiteX1" fmla="*/ 67574 w 69426"/>
                          <a:gd name="connsiteY1" fmla="*/ 20711 h 20806"/>
                          <a:gd name="connsiteX2" fmla="*/ 1090 w 69426"/>
                          <a:gd name="connsiteY2" fmla="*/ 2899 h 20806"/>
                          <a:gd name="connsiteX3" fmla="*/ 42 w 69426"/>
                          <a:gd name="connsiteY3" fmla="*/ 1090 h 20806"/>
                          <a:gd name="connsiteX4" fmla="*/ 1852 w 69426"/>
                          <a:gd name="connsiteY4" fmla="*/ 42 h 20806"/>
                          <a:gd name="connsiteX5" fmla="*/ 68336 w 69426"/>
                          <a:gd name="connsiteY5" fmla="*/ 17854 h 20806"/>
                          <a:gd name="connsiteX6" fmla="*/ 69384 w 69426"/>
                          <a:gd name="connsiteY6" fmla="*/ 19664 h 20806"/>
                          <a:gd name="connsiteX7" fmla="*/ 67955 w 69426"/>
                          <a:gd name="connsiteY7" fmla="*/ 20807 h 2080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</a:cxnLst>
                        <a:rect l="l" t="t" r="r" b="b"/>
                        <a:pathLst>
                          <a:path w="69426" h="20806">
                            <a:moveTo>
                              <a:pt x="67955" y="20807"/>
                            </a:moveTo>
                            <a:cubicBezTo>
                              <a:pt x="67860" y="20807"/>
                              <a:pt x="67669" y="20807"/>
                              <a:pt x="67574" y="20711"/>
                            </a:cubicBezTo>
                            <a:lnTo>
                              <a:pt x="1090" y="2899"/>
                            </a:lnTo>
                            <a:cubicBezTo>
                              <a:pt x="328" y="2709"/>
                              <a:pt x="-148" y="1852"/>
                              <a:pt x="42" y="1090"/>
                            </a:cubicBezTo>
                            <a:cubicBezTo>
                              <a:pt x="233" y="328"/>
                              <a:pt x="1090" y="-148"/>
                              <a:pt x="1852" y="42"/>
                            </a:cubicBezTo>
                            <a:lnTo>
                              <a:pt x="68336" y="17854"/>
                            </a:lnTo>
                            <a:cubicBezTo>
                              <a:pt x="69098" y="18044"/>
                              <a:pt x="69575" y="18902"/>
                              <a:pt x="69384" y="19664"/>
                            </a:cubicBezTo>
                            <a:cubicBezTo>
                              <a:pt x="69098" y="20426"/>
                              <a:pt x="68527" y="20807"/>
                              <a:pt x="67955" y="20807"/>
                            </a:cubicBezTo>
                            <a:close/>
                          </a:path>
                        </a:pathLst>
                      </a:custGeom>
                      <a:solidFill>
                        <a:srgbClr val="15191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335" name="任意多边形: 形状 12334"/>
                      <p:cNvSpPr/>
                      <p:nvPr/>
                    </p:nvSpPr>
                    <p:spPr>
                      <a:xfrm>
                        <a:off x="4121583" y="4113074"/>
                        <a:ext cx="82951" cy="44301"/>
                      </a:xfrm>
                      <a:custGeom>
                        <a:avLst/>
                        <a:gdLst>
                          <a:gd name="connsiteX0" fmla="*/ 1503 w 82951"/>
                          <a:gd name="connsiteY0" fmla="*/ 44302 h 44301"/>
                          <a:gd name="connsiteX1" fmla="*/ 646 w 82951"/>
                          <a:gd name="connsiteY1" fmla="*/ 44016 h 44301"/>
                          <a:gd name="connsiteX2" fmla="*/ 265 w 82951"/>
                          <a:gd name="connsiteY2" fmla="*/ 42016 h 44301"/>
                          <a:gd name="connsiteX3" fmla="*/ 81322 w 82951"/>
                          <a:gd name="connsiteY3" fmla="*/ 10 h 44301"/>
                          <a:gd name="connsiteX4" fmla="*/ 82942 w 82951"/>
                          <a:gd name="connsiteY4" fmla="*/ 1249 h 44301"/>
                          <a:gd name="connsiteX5" fmla="*/ 81703 w 82951"/>
                          <a:gd name="connsiteY5" fmla="*/ 2868 h 44301"/>
                          <a:gd name="connsiteX6" fmla="*/ 2646 w 82951"/>
                          <a:gd name="connsiteY6" fmla="*/ 43730 h 44301"/>
                          <a:gd name="connsiteX7" fmla="*/ 1503 w 82951"/>
                          <a:gd name="connsiteY7" fmla="*/ 44302 h 4430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</a:cxnLst>
                        <a:rect l="l" t="t" r="r" b="b"/>
                        <a:pathLst>
                          <a:path w="82951" h="44301">
                            <a:moveTo>
                              <a:pt x="1503" y="44302"/>
                            </a:moveTo>
                            <a:cubicBezTo>
                              <a:pt x="1217" y="44302"/>
                              <a:pt x="931" y="44206"/>
                              <a:pt x="646" y="44016"/>
                            </a:cubicBezTo>
                            <a:cubicBezTo>
                              <a:pt x="-21" y="43540"/>
                              <a:pt x="-212" y="42682"/>
                              <a:pt x="265" y="42016"/>
                            </a:cubicBezTo>
                            <a:cubicBezTo>
                              <a:pt x="550" y="41635"/>
                              <a:pt x="24744" y="7726"/>
                              <a:pt x="81322" y="10"/>
                            </a:cubicBezTo>
                            <a:cubicBezTo>
                              <a:pt x="82084" y="-85"/>
                              <a:pt x="82846" y="487"/>
                              <a:pt x="82942" y="1249"/>
                            </a:cubicBezTo>
                            <a:cubicBezTo>
                              <a:pt x="83037" y="2011"/>
                              <a:pt x="82465" y="2773"/>
                              <a:pt x="81703" y="2868"/>
                            </a:cubicBezTo>
                            <a:cubicBezTo>
                              <a:pt x="26363" y="10488"/>
                              <a:pt x="2836" y="43349"/>
                              <a:pt x="2646" y="43730"/>
                            </a:cubicBezTo>
                            <a:cubicBezTo>
                              <a:pt x="2360" y="44111"/>
                              <a:pt x="1979" y="44302"/>
                              <a:pt x="1503" y="44302"/>
                            </a:cubicBezTo>
                            <a:close/>
                          </a:path>
                        </a:pathLst>
                      </a:custGeom>
                      <a:solidFill>
                        <a:srgbClr val="15191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  <p:grpSp>
                <p:nvGrpSpPr>
                  <p:cNvPr id="12336" name="图形 12092"/>
                  <p:cNvGrpSpPr/>
                  <p:nvPr/>
                </p:nvGrpSpPr>
                <p:grpSpPr>
                  <a:xfrm>
                    <a:off x="4522945" y="4358978"/>
                    <a:ext cx="493680" cy="576685"/>
                    <a:chOff x="4522945" y="4358978"/>
                    <a:chExt cx="493680" cy="576685"/>
                  </a:xfrm>
                </p:grpSpPr>
                <p:grpSp>
                  <p:nvGrpSpPr>
                    <p:cNvPr id="12337" name="图形 12092"/>
                    <p:cNvGrpSpPr/>
                    <p:nvPr/>
                  </p:nvGrpSpPr>
                  <p:grpSpPr>
                    <a:xfrm>
                      <a:off x="4522945" y="4358978"/>
                      <a:ext cx="493680" cy="576590"/>
                      <a:chOff x="4522945" y="4358978"/>
                      <a:chExt cx="493680" cy="576590"/>
                    </a:xfrm>
                  </p:grpSpPr>
                  <p:grpSp>
                    <p:nvGrpSpPr>
                      <p:cNvPr id="12338" name="图形 12092"/>
                      <p:cNvGrpSpPr/>
                      <p:nvPr/>
                    </p:nvGrpSpPr>
                    <p:grpSpPr>
                      <a:xfrm>
                        <a:off x="4522945" y="4360449"/>
                        <a:ext cx="492251" cy="575119"/>
                        <a:chOff x="4522945" y="4360449"/>
                        <a:chExt cx="492251" cy="575119"/>
                      </a:xfrm>
                    </p:grpSpPr>
                    <p:sp>
                      <p:nvSpPr>
                        <p:cNvPr id="12339" name="任意多边形: 形状 12338"/>
                        <p:cNvSpPr/>
                        <p:nvPr/>
                      </p:nvSpPr>
                      <p:spPr>
                        <a:xfrm>
                          <a:off x="4847653" y="4449888"/>
                          <a:ext cx="167544" cy="406336"/>
                        </a:xfrm>
                        <a:custGeom>
                          <a:avLst/>
                          <a:gdLst>
                            <a:gd name="connsiteX0" fmla="*/ 6477 w 167544"/>
                            <a:gd name="connsiteY0" fmla="*/ 0 h 406336"/>
                            <a:gd name="connsiteX1" fmla="*/ 167545 w 167544"/>
                            <a:gd name="connsiteY1" fmla="*/ 406337 h 406336"/>
                            <a:gd name="connsiteX2" fmla="*/ 102965 w 167544"/>
                            <a:gd name="connsiteY2" fmla="*/ 406337 h 406336"/>
                            <a:gd name="connsiteX3" fmla="*/ 191 w 167544"/>
                            <a:gd name="connsiteY3" fmla="*/ 406337 h 406336"/>
                            <a:gd name="connsiteX4" fmla="*/ 0 w 167544"/>
                            <a:gd name="connsiteY4" fmla="*/ 406337 h 406336"/>
                            <a:gd name="connsiteX5" fmla="*/ 6477 w 167544"/>
                            <a:gd name="connsiteY5" fmla="*/ 0 h 40633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</a:cxnLst>
                          <a:rect l="l" t="t" r="r" b="b"/>
                          <a:pathLst>
                            <a:path w="167544" h="406336">
                              <a:moveTo>
                                <a:pt x="6477" y="0"/>
                              </a:moveTo>
                              <a:lnTo>
                                <a:pt x="167545" y="406337"/>
                              </a:lnTo>
                              <a:lnTo>
                                <a:pt x="102965" y="406337"/>
                              </a:lnTo>
                              <a:lnTo>
                                <a:pt x="191" y="406337"/>
                              </a:lnTo>
                              <a:lnTo>
                                <a:pt x="0" y="406337"/>
                              </a:lnTo>
                              <a:cubicBezTo>
                                <a:pt x="0" y="406241"/>
                                <a:pt x="11525" y="65437"/>
                                <a:pt x="6477" y="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8CCD3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2340" name="任意多边形: 形状 12339"/>
                        <p:cNvSpPr/>
                        <p:nvPr/>
                      </p:nvSpPr>
                      <p:spPr>
                        <a:xfrm>
                          <a:off x="4881562" y="4921852"/>
                          <a:ext cx="128587" cy="13716"/>
                        </a:xfrm>
                        <a:custGeom>
                          <a:avLst/>
                          <a:gdLst>
                            <a:gd name="connsiteX0" fmla="*/ 118300 w 128587"/>
                            <a:gd name="connsiteY0" fmla="*/ 0 h 13716"/>
                            <a:gd name="connsiteX1" fmla="*/ 128588 w 128587"/>
                            <a:gd name="connsiteY1" fmla="*/ 13716 h 13716"/>
                            <a:gd name="connsiteX2" fmla="*/ 9430 w 128587"/>
                            <a:gd name="connsiteY2" fmla="*/ 13716 h 13716"/>
                            <a:gd name="connsiteX3" fmla="*/ 0 w 128587"/>
                            <a:gd name="connsiteY3" fmla="*/ 0 h 1371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128587" h="13716">
                              <a:moveTo>
                                <a:pt x="118300" y="0"/>
                              </a:moveTo>
                              <a:lnTo>
                                <a:pt x="128588" y="13716"/>
                              </a:lnTo>
                              <a:lnTo>
                                <a:pt x="9430" y="13716"/>
                              </a:lnTo>
                              <a:lnTo>
                                <a:pt x="0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151919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2341" name="任意多边形: 形状 12340"/>
                        <p:cNvSpPr/>
                        <p:nvPr/>
                      </p:nvSpPr>
                      <p:spPr>
                        <a:xfrm>
                          <a:off x="4836127" y="4856130"/>
                          <a:ext cx="163734" cy="65722"/>
                        </a:xfrm>
                        <a:custGeom>
                          <a:avLst/>
                          <a:gdLst>
                            <a:gd name="connsiteX0" fmla="*/ 163735 w 163734"/>
                            <a:gd name="connsiteY0" fmla="*/ 65723 h 65722"/>
                            <a:gd name="connsiteX1" fmla="*/ 45434 w 163734"/>
                            <a:gd name="connsiteY1" fmla="*/ 65723 h 65722"/>
                            <a:gd name="connsiteX2" fmla="*/ 0 w 163734"/>
                            <a:gd name="connsiteY2" fmla="*/ 0 h 65722"/>
                            <a:gd name="connsiteX3" fmla="*/ 11525 w 163734"/>
                            <a:gd name="connsiteY3" fmla="*/ 0 h 65722"/>
                            <a:gd name="connsiteX4" fmla="*/ 11716 w 163734"/>
                            <a:gd name="connsiteY4" fmla="*/ 0 h 65722"/>
                            <a:gd name="connsiteX5" fmla="*/ 114491 w 163734"/>
                            <a:gd name="connsiteY5" fmla="*/ 0 h 6572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</a:cxnLst>
                          <a:rect l="l" t="t" r="r" b="b"/>
                          <a:pathLst>
                            <a:path w="163734" h="65722">
                              <a:moveTo>
                                <a:pt x="163735" y="65723"/>
                              </a:moveTo>
                              <a:lnTo>
                                <a:pt x="45434" y="65723"/>
                              </a:lnTo>
                              <a:lnTo>
                                <a:pt x="0" y="0"/>
                              </a:lnTo>
                              <a:lnTo>
                                <a:pt x="11525" y="0"/>
                              </a:lnTo>
                              <a:lnTo>
                                <a:pt x="11716" y="0"/>
                              </a:lnTo>
                              <a:lnTo>
                                <a:pt x="114491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2342" name="任意多边形: 形状 12341"/>
                        <p:cNvSpPr/>
                        <p:nvPr/>
                      </p:nvSpPr>
                      <p:spPr>
                        <a:xfrm>
                          <a:off x="4730686" y="4921852"/>
                          <a:ext cx="160305" cy="13716"/>
                        </a:xfrm>
                        <a:custGeom>
                          <a:avLst/>
                          <a:gdLst>
                            <a:gd name="connsiteX0" fmla="*/ 150876 w 160305"/>
                            <a:gd name="connsiteY0" fmla="*/ 0 h 13716"/>
                            <a:gd name="connsiteX1" fmla="*/ 160306 w 160305"/>
                            <a:gd name="connsiteY1" fmla="*/ 13716 h 13716"/>
                            <a:gd name="connsiteX2" fmla="*/ 0 w 160305"/>
                            <a:gd name="connsiteY2" fmla="*/ 13716 h 13716"/>
                            <a:gd name="connsiteX3" fmla="*/ 0 w 160305"/>
                            <a:gd name="connsiteY3" fmla="*/ 0 h 1371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160305" h="13716">
                              <a:moveTo>
                                <a:pt x="150876" y="0"/>
                              </a:moveTo>
                              <a:lnTo>
                                <a:pt x="160306" y="13716"/>
                              </a:lnTo>
                              <a:lnTo>
                                <a:pt x="0" y="13716"/>
                              </a:lnTo>
                              <a:lnTo>
                                <a:pt x="0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151919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2343" name="任意多边形: 形状 12342"/>
                        <p:cNvSpPr/>
                        <p:nvPr/>
                      </p:nvSpPr>
                      <p:spPr>
                        <a:xfrm>
                          <a:off x="4730686" y="4856130"/>
                          <a:ext cx="150875" cy="65722"/>
                        </a:xfrm>
                        <a:custGeom>
                          <a:avLst/>
                          <a:gdLst>
                            <a:gd name="connsiteX0" fmla="*/ 150876 w 150875"/>
                            <a:gd name="connsiteY0" fmla="*/ 65723 h 65722"/>
                            <a:gd name="connsiteX1" fmla="*/ 0 w 150875"/>
                            <a:gd name="connsiteY1" fmla="*/ 65723 h 65722"/>
                            <a:gd name="connsiteX2" fmla="*/ 0 w 150875"/>
                            <a:gd name="connsiteY2" fmla="*/ 0 h 65722"/>
                            <a:gd name="connsiteX3" fmla="*/ 105442 w 150875"/>
                            <a:gd name="connsiteY3" fmla="*/ 0 h 6572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150875" h="65722">
                              <a:moveTo>
                                <a:pt x="150876" y="65723"/>
                              </a:moveTo>
                              <a:lnTo>
                                <a:pt x="0" y="65723"/>
                              </a:lnTo>
                              <a:lnTo>
                                <a:pt x="0" y="0"/>
                              </a:lnTo>
                              <a:lnTo>
                                <a:pt x="105442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2344" name="任意多边形: 形状 12343"/>
                        <p:cNvSpPr/>
                        <p:nvPr/>
                      </p:nvSpPr>
                      <p:spPr>
                        <a:xfrm>
                          <a:off x="4522945" y="4360449"/>
                          <a:ext cx="332506" cy="495776"/>
                        </a:xfrm>
                        <a:custGeom>
                          <a:avLst/>
                          <a:gdLst>
                            <a:gd name="connsiteX0" fmla="*/ 331184 w 332506"/>
                            <a:gd name="connsiteY0" fmla="*/ 89440 h 495776"/>
                            <a:gd name="connsiteX1" fmla="*/ 324802 w 332506"/>
                            <a:gd name="connsiteY1" fmla="*/ 495776 h 495776"/>
                            <a:gd name="connsiteX2" fmla="*/ 313277 w 332506"/>
                            <a:gd name="connsiteY2" fmla="*/ 495776 h 495776"/>
                            <a:gd name="connsiteX3" fmla="*/ 207835 w 332506"/>
                            <a:gd name="connsiteY3" fmla="*/ 495776 h 495776"/>
                            <a:gd name="connsiteX4" fmla="*/ 146494 w 332506"/>
                            <a:gd name="connsiteY4" fmla="*/ 495776 h 495776"/>
                            <a:gd name="connsiteX5" fmla="*/ 204025 w 332506"/>
                            <a:gd name="connsiteY5" fmla="*/ 280702 h 495776"/>
                            <a:gd name="connsiteX6" fmla="*/ 204121 w 332506"/>
                            <a:gd name="connsiteY6" fmla="*/ 280225 h 495776"/>
                            <a:gd name="connsiteX7" fmla="*/ 233839 w 332506"/>
                            <a:gd name="connsiteY7" fmla="*/ 122301 h 495776"/>
                            <a:gd name="connsiteX8" fmla="*/ 125063 w 332506"/>
                            <a:gd name="connsiteY8" fmla="*/ 117538 h 495776"/>
                            <a:gd name="connsiteX9" fmla="*/ 0 w 332506"/>
                            <a:gd name="connsiteY9" fmla="*/ 2953 h 495776"/>
                            <a:gd name="connsiteX10" fmla="*/ 381 w 332506"/>
                            <a:gd name="connsiteY10" fmla="*/ 0 h 495776"/>
                            <a:gd name="connsiteX11" fmla="*/ 140113 w 332506"/>
                            <a:gd name="connsiteY11" fmla="*/ 0 h 495776"/>
                            <a:gd name="connsiteX12" fmla="*/ 260699 w 332506"/>
                            <a:gd name="connsiteY12" fmla="*/ 38100 h 495776"/>
                            <a:gd name="connsiteX13" fmla="*/ 329755 w 332506"/>
                            <a:gd name="connsiteY13" fmla="*/ 79915 h 495776"/>
                            <a:gd name="connsiteX14" fmla="*/ 331184 w 332506"/>
                            <a:gd name="connsiteY14" fmla="*/ 89440 h 49577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</a:cxnLst>
                          <a:rect l="l" t="t" r="r" b="b"/>
                          <a:pathLst>
                            <a:path w="332506" h="495776">
                              <a:moveTo>
                                <a:pt x="331184" y="89440"/>
                              </a:moveTo>
                              <a:cubicBezTo>
                                <a:pt x="336328" y="154876"/>
                                <a:pt x="324802" y="495776"/>
                                <a:pt x="324802" y="495776"/>
                              </a:cubicBezTo>
                              <a:lnTo>
                                <a:pt x="313277" y="495776"/>
                              </a:lnTo>
                              <a:lnTo>
                                <a:pt x="207835" y="495776"/>
                              </a:lnTo>
                              <a:lnTo>
                                <a:pt x="146494" y="495776"/>
                              </a:lnTo>
                              <a:lnTo>
                                <a:pt x="204025" y="280702"/>
                              </a:lnTo>
                              <a:lnTo>
                                <a:pt x="204121" y="280225"/>
                              </a:lnTo>
                              <a:cubicBezTo>
                                <a:pt x="206978" y="267748"/>
                                <a:pt x="240316" y="122301"/>
                                <a:pt x="233839" y="122301"/>
                              </a:cubicBezTo>
                              <a:cubicBezTo>
                                <a:pt x="227076" y="122301"/>
                                <a:pt x="175165" y="120396"/>
                                <a:pt x="125063" y="117538"/>
                              </a:cubicBezTo>
                              <a:cubicBezTo>
                                <a:pt x="23813" y="111823"/>
                                <a:pt x="0" y="63055"/>
                                <a:pt x="0" y="2953"/>
                              </a:cubicBezTo>
                              <a:lnTo>
                                <a:pt x="381" y="0"/>
                              </a:lnTo>
                              <a:lnTo>
                                <a:pt x="140113" y="0"/>
                              </a:lnTo>
                              <a:cubicBezTo>
                                <a:pt x="140113" y="0"/>
                                <a:pt x="217456" y="23146"/>
                                <a:pt x="260699" y="38100"/>
                              </a:cubicBezTo>
                              <a:cubicBezTo>
                                <a:pt x="260699" y="38100"/>
                                <a:pt x="321564" y="54959"/>
                                <a:pt x="329755" y="79915"/>
                              </a:cubicBezTo>
                              <a:cubicBezTo>
                                <a:pt x="330327" y="81534"/>
                                <a:pt x="330803" y="84772"/>
                                <a:pt x="331184" y="8944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8CCD3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  <p:sp>
                    <p:nvSpPr>
                      <p:cNvPr id="12345" name="任意多边形: 形状 12344"/>
                      <p:cNvSpPr/>
                      <p:nvPr/>
                    </p:nvSpPr>
                    <p:spPr>
                      <a:xfrm>
                        <a:off x="4661778" y="4358978"/>
                        <a:ext cx="194988" cy="498675"/>
                      </a:xfrm>
                      <a:custGeom>
                        <a:avLst/>
                        <a:gdLst>
                          <a:gd name="connsiteX0" fmla="*/ 186065 w 194988"/>
                          <a:gd name="connsiteY0" fmla="*/ 498676 h 498675"/>
                          <a:gd name="connsiteX1" fmla="*/ 186065 w 194988"/>
                          <a:gd name="connsiteY1" fmla="*/ 498676 h 498675"/>
                          <a:gd name="connsiteX2" fmla="*/ 184637 w 194988"/>
                          <a:gd name="connsiteY2" fmla="*/ 497152 h 498675"/>
                          <a:gd name="connsiteX3" fmla="*/ 190447 w 194988"/>
                          <a:gd name="connsiteY3" fmla="*/ 85957 h 498675"/>
                          <a:gd name="connsiteX4" fmla="*/ 1090 w 194988"/>
                          <a:gd name="connsiteY4" fmla="*/ 2804 h 498675"/>
                          <a:gd name="connsiteX5" fmla="*/ 42 w 194988"/>
                          <a:gd name="connsiteY5" fmla="*/ 1090 h 498675"/>
                          <a:gd name="connsiteX6" fmla="*/ 1757 w 194988"/>
                          <a:gd name="connsiteY6" fmla="*/ 42 h 498675"/>
                          <a:gd name="connsiteX7" fmla="*/ 193304 w 194988"/>
                          <a:gd name="connsiteY7" fmla="*/ 85576 h 498675"/>
                          <a:gd name="connsiteX8" fmla="*/ 187589 w 194988"/>
                          <a:gd name="connsiteY8" fmla="*/ 497342 h 498675"/>
                          <a:gd name="connsiteX9" fmla="*/ 186065 w 194988"/>
                          <a:gd name="connsiteY9" fmla="*/ 498676 h 49867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</a:cxnLst>
                        <a:rect l="l" t="t" r="r" b="b"/>
                        <a:pathLst>
                          <a:path w="194988" h="498675">
                            <a:moveTo>
                              <a:pt x="186065" y="498676"/>
                            </a:moveTo>
                            <a:cubicBezTo>
                              <a:pt x="186065" y="498676"/>
                              <a:pt x="186065" y="498676"/>
                              <a:pt x="186065" y="498676"/>
                            </a:cubicBezTo>
                            <a:cubicBezTo>
                              <a:pt x="185208" y="498676"/>
                              <a:pt x="184637" y="498009"/>
                              <a:pt x="184637" y="497152"/>
                            </a:cubicBezTo>
                            <a:cubicBezTo>
                              <a:pt x="184732" y="493437"/>
                              <a:pt x="196257" y="126153"/>
                              <a:pt x="190447" y="85957"/>
                            </a:cubicBezTo>
                            <a:cubicBezTo>
                              <a:pt x="184732" y="46619"/>
                              <a:pt x="2899" y="3281"/>
                              <a:pt x="1090" y="2804"/>
                            </a:cubicBezTo>
                            <a:cubicBezTo>
                              <a:pt x="328" y="2614"/>
                              <a:pt x="-148" y="1852"/>
                              <a:pt x="42" y="1090"/>
                            </a:cubicBezTo>
                            <a:cubicBezTo>
                              <a:pt x="233" y="328"/>
                              <a:pt x="995" y="-149"/>
                              <a:pt x="1757" y="42"/>
                            </a:cubicBezTo>
                            <a:cubicBezTo>
                              <a:pt x="9377" y="1852"/>
                              <a:pt x="187399" y="44238"/>
                              <a:pt x="193304" y="85576"/>
                            </a:cubicBezTo>
                            <a:cubicBezTo>
                              <a:pt x="199115" y="126058"/>
                              <a:pt x="188066" y="482198"/>
                              <a:pt x="187589" y="497342"/>
                            </a:cubicBezTo>
                            <a:cubicBezTo>
                              <a:pt x="187494" y="498009"/>
                              <a:pt x="186827" y="498676"/>
                              <a:pt x="186065" y="498676"/>
                            </a:cubicBezTo>
                            <a:close/>
                          </a:path>
                        </a:pathLst>
                      </a:custGeom>
                      <a:solidFill>
                        <a:srgbClr val="15191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346" name="任意多边形: 形状 12345"/>
                      <p:cNvSpPr/>
                      <p:nvPr/>
                    </p:nvSpPr>
                    <p:spPr>
                      <a:xfrm>
                        <a:off x="4667916" y="4854796"/>
                        <a:ext cx="348710" cy="2857"/>
                      </a:xfrm>
                      <a:custGeom>
                        <a:avLst/>
                        <a:gdLst>
                          <a:gd name="connsiteX0" fmla="*/ 347281 w 348710"/>
                          <a:gd name="connsiteY0" fmla="*/ 2857 h 2857"/>
                          <a:gd name="connsiteX1" fmla="*/ 1429 w 348710"/>
                          <a:gd name="connsiteY1" fmla="*/ 2857 h 2857"/>
                          <a:gd name="connsiteX2" fmla="*/ 0 w 348710"/>
                          <a:gd name="connsiteY2" fmla="*/ 1429 h 2857"/>
                          <a:gd name="connsiteX3" fmla="*/ 1429 w 348710"/>
                          <a:gd name="connsiteY3" fmla="*/ 0 h 2857"/>
                          <a:gd name="connsiteX4" fmla="*/ 347281 w 348710"/>
                          <a:gd name="connsiteY4" fmla="*/ 0 h 2857"/>
                          <a:gd name="connsiteX5" fmla="*/ 348710 w 348710"/>
                          <a:gd name="connsiteY5" fmla="*/ 1429 h 2857"/>
                          <a:gd name="connsiteX6" fmla="*/ 347281 w 348710"/>
                          <a:gd name="connsiteY6" fmla="*/ 2857 h 285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348710" h="2857">
                            <a:moveTo>
                              <a:pt x="347281" y="2857"/>
                            </a:moveTo>
                            <a:lnTo>
                              <a:pt x="1429" y="2857"/>
                            </a:lnTo>
                            <a:cubicBezTo>
                              <a:pt x="667" y="2857"/>
                              <a:pt x="0" y="2191"/>
                              <a:pt x="0" y="1429"/>
                            </a:cubicBezTo>
                            <a:cubicBezTo>
                              <a:pt x="0" y="667"/>
                              <a:pt x="667" y="0"/>
                              <a:pt x="1429" y="0"/>
                            </a:cubicBezTo>
                            <a:lnTo>
                              <a:pt x="347281" y="0"/>
                            </a:lnTo>
                            <a:cubicBezTo>
                              <a:pt x="348043" y="0"/>
                              <a:pt x="348710" y="667"/>
                              <a:pt x="348710" y="1429"/>
                            </a:cubicBezTo>
                            <a:cubicBezTo>
                              <a:pt x="348710" y="2191"/>
                              <a:pt x="348043" y="2857"/>
                              <a:pt x="347281" y="2857"/>
                            </a:cubicBezTo>
                            <a:close/>
                          </a:path>
                        </a:pathLst>
                      </a:custGeom>
                      <a:solidFill>
                        <a:srgbClr val="15191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347" name="任意多边形: 形状 12346"/>
                      <p:cNvSpPr/>
                      <p:nvPr/>
                    </p:nvSpPr>
                    <p:spPr>
                      <a:xfrm>
                        <a:off x="4834720" y="4854722"/>
                        <a:ext cx="54059" cy="76940"/>
                      </a:xfrm>
                      <a:custGeom>
                        <a:avLst/>
                        <a:gdLst>
                          <a:gd name="connsiteX0" fmla="*/ 52557 w 54059"/>
                          <a:gd name="connsiteY0" fmla="*/ 76941 h 76940"/>
                          <a:gd name="connsiteX1" fmla="*/ 51414 w 54059"/>
                          <a:gd name="connsiteY1" fmla="*/ 76274 h 76940"/>
                          <a:gd name="connsiteX2" fmla="*/ 265 w 54059"/>
                          <a:gd name="connsiteY2" fmla="*/ 2265 h 76940"/>
                          <a:gd name="connsiteX3" fmla="*/ 646 w 54059"/>
                          <a:gd name="connsiteY3" fmla="*/ 264 h 76940"/>
                          <a:gd name="connsiteX4" fmla="*/ 2646 w 54059"/>
                          <a:gd name="connsiteY4" fmla="*/ 646 h 76940"/>
                          <a:gd name="connsiteX5" fmla="*/ 53795 w 54059"/>
                          <a:gd name="connsiteY5" fmla="*/ 74655 h 76940"/>
                          <a:gd name="connsiteX6" fmla="*/ 53414 w 54059"/>
                          <a:gd name="connsiteY6" fmla="*/ 76655 h 76940"/>
                          <a:gd name="connsiteX7" fmla="*/ 52557 w 54059"/>
                          <a:gd name="connsiteY7" fmla="*/ 76941 h 7694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</a:cxnLst>
                        <a:rect l="l" t="t" r="r" b="b"/>
                        <a:pathLst>
                          <a:path w="54059" h="76940">
                            <a:moveTo>
                              <a:pt x="52557" y="76941"/>
                            </a:moveTo>
                            <a:cubicBezTo>
                              <a:pt x="52081" y="76941"/>
                              <a:pt x="51604" y="76750"/>
                              <a:pt x="51414" y="76274"/>
                            </a:cubicBezTo>
                            <a:lnTo>
                              <a:pt x="265" y="2265"/>
                            </a:lnTo>
                            <a:cubicBezTo>
                              <a:pt x="-212" y="1598"/>
                              <a:pt x="-21" y="741"/>
                              <a:pt x="646" y="264"/>
                            </a:cubicBezTo>
                            <a:cubicBezTo>
                              <a:pt x="1312" y="-212"/>
                              <a:pt x="2170" y="-21"/>
                              <a:pt x="2646" y="646"/>
                            </a:cubicBezTo>
                            <a:lnTo>
                              <a:pt x="53795" y="74655"/>
                            </a:lnTo>
                            <a:cubicBezTo>
                              <a:pt x="54271" y="75322"/>
                              <a:pt x="54081" y="76179"/>
                              <a:pt x="53414" y="76655"/>
                            </a:cubicBezTo>
                            <a:cubicBezTo>
                              <a:pt x="53128" y="76846"/>
                              <a:pt x="52843" y="76941"/>
                              <a:pt x="52557" y="76941"/>
                            </a:cubicBezTo>
                            <a:close/>
                          </a:path>
                        </a:pathLst>
                      </a:custGeom>
                      <a:solidFill>
                        <a:srgbClr val="15191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348" name="任意多边形: 形状 12347"/>
                      <p:cNvSpPr/>
                      <p:nvPr/>
                    </p:nvSpPr>
                    <p:spPr>
                      <a:xfrm>
                        <a:off x="4949110" y="4854812"/>
                        <a:ext cx="56165" cy="76850"/>
                      </a:xfrm>
                      <a:custGeom>
                        <a:avLst/>
                        <a:gdLst>
                          <a:gd name="connsiteX0" fmla="*/ 54753 w 56165"/>
                          <a:gd name="connsiteY0" fmla="*/ 76851 h 76850"/>
                          <a:gd name="connsiteX1" fmla="*/ 53610 w 56165"/>
                          <a:gd name="connsiteY1" fmla="*/ 76279 h 76850"/>
                          <a:gd name="connsiteX2" fmla="*/ 270 w 56165"/>
                          <a:gd name="connsiteY2" fmla="*/ 2270 h 76850"/>
                          <a:gd name="connsiteX3" fmla="*/ 556 w 56165"/>
                          <a:gd name="connsiteY3" fmla="*/ 270 h 76850"/>
                          <a:gd name="connsiteX4" fmla="*/ 2556 w 56165"/>
                          <a:gd name="connsiteY4" fmla="*/ 556 h 76850"/>
                          <a:gd name="connsiteX5" fmla="*/ 55896 w 56165"/>
                          <a:gd name="connsiteY5" fmla="*/ 74565 h 76850"/>
                          <a:gd name="connsiteX6" fmla="*/ 55610 w 56165"/>
                          <a:gd name="connsiteY6" fmla="*/ 76565 h 76850"/>
                          <a:gd name="connsiteX7" fmla="*/ 54753 w 56165"/>
                          <a:gd name="connsiteY7" fmla="*/ 76851 h 7685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</a:cxnLst>
                        <a:rect l="l" t="t" r="r" b="b"/>
                        <a:pathLst>
                          <a:path w="56165" h="76850">
                            <a:moveTo>
                              <a:pt x="54753" y="76851"/>
                            </a:moveTo>
                            <a:cubicBezTo>
                              <a:pt x="54277" y="76851"/>
                              <a:pt x="53896" y="76660"/>
                              <a:pt x="53610" y="76279"/>
                            </a:cubicBezTo>
                            <a:lnTo>
                              <a:pt x="270" y="2270"/>
                            </a:lnTo>
                            <a:cubicBezTo>
                              <a:pt x="-206" y="1603"/>
                              <a:pt x="-16" y="746"/>
                              <a:pt x="556" y="270"/>
                            </a:cubicBezTo>
                            <a:cubicBezTo>
                              <a:pt x="1222" y="-206"/>
                              <a:pt x="2080" y="-16"/>
                              <a:pt x="2556" y="556"/>
                            </a:cubicBezTo>
                            <a:lnTo>
                              <a:pt x="55896" y="74565"/>
                            </a:lnTo>
                            <a:cubicBezTo>
                              <a:pt x="56372" y="75232"/>
                              <a:pt x="56182" y="76089"/>
                              <a:pt x="55610" y="76565"/>
                            </a:cubicBezTo>
                            <a:cubicBezTo>
                              <a:pt x="55324" y="76756"/>
                              <a:pt x="55039" y="76851"/>
                              <a:pt x="54753" y="76851"/>
                            </a:cubicBezTo>
                            <a:close/>
                          </a:path>
                        </a:pathLst>
                      </a:custGeom>
                      <a:solidFill>
                        <a:srgbClr val="15191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12349" name="任意多边形: 形状 12348"/>
                    <p:cNvSpPr/>
                    <p:nvPr/>
                  </p:nvSpPr>
                  <p:spPr>
                    <a:xfrm>
                      <a:off x="4730209" y="4854788"/>
                      <a:ext cx="3905" cy="80875"/>
                    </a:xfrm>
                    <a:custGeom>
                      <a:avLst/>
                      <a:gdLst>
                        <a:gd name="connsiteX0" fmla="*/ 1429 w 3905"/>
                        <a:gd name="connsiteY0" fmla="*/ 80875 h 80875"/>
                        <a:gd name="connsiteX1" fmla="*/ 1429 w 3905"/>
                        <a:gd name="connsiteY1" fmla="*/ 80875 h 80875"/>
                        <a:gd name="connsiteX2" fmla="*/ 0 w 3905"/>
                        <a:gd name="connsiteY2" fmla="*/ 79447 h 80875"/>
                        <a:gd name="connsiteX3" fmla="*/ 1048 w 3905"/>
                        <a:gd name="connsiteY3" fmla="*/ 1437 h 80875"/>
                        <a:gd name="connsiteX4" fmla="*/ 2476 w 3905"/>
                        <a:gd name="connsiteY4" fmla="*/ 8 h 80875"/>
                        <a:gd name="connsiteX5" fmla="*/ 3905 w 3905"/>
                        <a:gd name="connsiteY5" fmla="*/ 1437 h 80875"/>
                        <a:gd name="connsiteX6" fmla="*/ 2858 w 3905"/>
                        <a:gd name="connsiteY6" fmla="*/ 79447 h 80875"/>
                        <a:gd name="connsiteX7" fmla="*/ 1429 w 3905"/>
                        <a:gd name="connsiteY7" fmla="*/ 80875 h 8087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3905" h="80875">
                          <a:moveTo>
                            <a:pt x="1429" y="80875"/>
                          </a:moveTo>
                          <a:cubicBezTo>
                            <a:pt x="1429" y="80875"/>
                            <a:pt x="1429" y="80875"/>
                            <a:pt x="1429" y="80875"/>
                          </a:cubicBezTo>
                          <a:cubicBezTo>
                            <a:pt x="571" y="80875"/>
                            <a:pt x="0" y="80208"/>
                            <a:pt x="0" y="79447"/>
                          </a:cubicBezTo>
                          <a:lnTo>
                            <a:pt x="1048" y="1437"/>
                          </a:lnTo>
                          <a:cubicBezTo>
                            <a:pt x="1048" y="675"/>
                            <a:pt x="1619" y="-87"/>
                            <a:pt x="2476" y="8"/>
                          </a:cubicBezTo>
                          <a:cubicBezTo>
                            <a:pt x="3238" y="8"/>
                            <a:pt x="3905" y="675"/>
                            <a:pt x="3905" y="1437"/>
                          </a:cubicBezTo>
                          <a:lnTo>
                            <a:pt x="2858" y="79447"/>
                          </a:lnTo>
                          <a:cubicBezTo>
                            <a:pt x="2858" y="80208"/>
                            <a:pt x="2286" y="80875"/>
                            <a:pt x="1429" y="80875"/>
                          </a:cubicBez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2350" name="图形 12092"/>
                  <p:cNvGrpSpPr/>
                  <p:nvPr/>
                </p:nvGrpSpPr>
                <p:grpSpPr>
                  <a:xfrm>
                    <a:off x="5199220" y="4358978"/>
                    <a:ext cx="493775" cy="576685"/>
                    <a:chOff x="5199220" y="4358978"/>
                    <a:chExt cx="493775" cy="576685"/>
                  </a:xfrm>
                </p:grpSpPr>
                <p:grpSp>
                  <p:nvGrpSpPr>
                    <p:cNvPr id="12351" name="图形 12092"/>
                    <p:cNvGrpSpPr/>
                    <p:nvPr/>
                  </p:nvGrpSpPr>
                  <p:grpSpPr>
                    <a:xfrm>
                      <a:off x="5199220" y="4358978"/>
                      <a:ext cx="493775" cy="576590"/>
                      <a:chOff x="5199220" y="4358978"/>
                      <a:chExt cx="493775" cy="576590"/>
                    </a:xfrm>
                  </p:grpSpPr>
                  <p:grpSp>
                    <p:nvGrpSpPr>
                      <p:cNvPr id="12352" name="图形 12092"/>
                      <p:cNvGrpSpPr/>
                      <p:nvPr/>
                    </p:nvGrpSpPr>
                    <p:grpSpPr>
                      <a:xfrm>
                        <a:off x="5199220" y="4360449"/>
                        <a:ext cx="492251" cy="575119"/>
                        <a:chOff x="5199220" y="4360449"/>
                        <a:chExt cx="492251" cy="575119"/>
                      </a:xfrm>
                    </p:grpSpPr>
                    <p:sp>
                      <p:nvSpPr>
                        <p:cNvPr id="12353" name="任意多边形: 形状 12352"/>
                        <p:cNvSpPr/>
                        <p:nvPr/>
                      </p:nvSpPr>
                      <p:spPr>
                        <a:xfrm>
                          <a:off x="5523928" y="4449888"/>
                          <a:ext cx="167544" cy="406336"/>
                        </a:xfrm>
                        <a:custGeom>
                          <a:avLst/>
                          <a:gdLst>
                            <a:gd name="connsiteX0" fmla="*/ 6477 w 167544"/>
                            <a:gd name="connsiteY0" fmla="*/ 0 h 406336"/>
                            <a:gd name="connsiteX1" fmla="*/ 167545 w 167544"/>
                            <a:gd name="connsiteY1" fmla="*/ 406337 h 406336"/>
                            <a:gd name="connsiteX2" fmla="*/ 102965 w 167544"/>
                            <a:gd name="connsiteY2" fmla="*/ 406337 h 406336"/>
                            <a:gd name="connsiteX3" fmla="*/ 190 w 167544"/>
                            <a:gd name="connsiteY3" fmla="*/ 406337 h 406336"/>
                            <a:gd name="connsiteX4" fmla="*/ 0 w 167544"/>
                            <a:gd name="connsiteY4" fmla="*/ 406337 h 406336"/>
                            <a:gd name="connsiteX5" fmla="*/ 6477 w 167544"/>
                            <a:gd name="connsiteY5" fmla="*/ 0 h 40633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</a:cxnLst>
                          <a:rect l="l" t="t" r="r" b="b"/>
                          <a:pathLst>
                            <a:path w="167544" h="406336">
                              <a:moveTo>
                                <a:pt x="6477" y="0"/>
                              </a:moveTo>
                              <a:lnTo>
                                <a:pt x="167545" y="406337"/>
                              </a:lnTo>
                              <a:lnTo>
                                <a:pt x="102965" y="406337"/>
                              </a:lnTo>
                              <a:lnTo>
                                <a:pt x="190" y="406337"/>
                              </a:lnTo>
                              <a:lnTo>
                                <a:pt x="0" y="406337"/>
                              </a:lnTo>
                              <a:cubicBezTo>
                                <a:pt x="95" y="406241"/>
                                <a:pt x="11621" y="65437"/>
                                <a:pt x="6477" y="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58A5F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2354" name="任意多边形: 形状 12353"/>
                        <p:cNvSpPr/>
                        <p:nvPr/>
                      </p:nvSpPr>
                      <p:spPr>
                        <a:xfrm>
                          <a:off x="5557932" y="4921852"/>
                          <a:ext cx="128587" cy="13716"/>
                        </a:xfrm>
                        <a:custGeom>
                          <a:avLst/>
                          <a:gdLst>
                            <a:gd name="connsiteX0" fmla="*/ 118300 w 128587"/>
                            <a:gd name="connsiteY0" fmla="*/ 0 h 13716"/>
                            <a:gd name="connsiteX1" fmla="*/ 128588 w 128587"/>
                            <a:gd name="connsiteY1" fmla="*/ 13716 h 13716"/>
                            <a:gd name="connsiteX2" fmla="*/ 9430 w 128587"/>
                            <a:gd name="connsiteY2" fmla="*/ 13716 h 13716"/>
                            <a:gd name="connsiteX3" fmla="*/ 0 w 128587"/>
                            <a:gd name="connsiteY3" fmla="*/ 0 h 1371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128587" h="13716">
                              <a:moveTo>
                                <a:pt x="118300" y="0"/>
                              </a:moveTo>
                              <a:lnTo>
                                <a:pt x="128588" y="13716"/>
                              </a:lnTo>
                              <a:lnTo>
                                <a:pt x="9430" y="13716"/>
                              </a:lnTo>
                              <a:lnTo>
                                <a:pt x="0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151919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2355" name="任意多边形: 形状 12354"/>
                        <p:cNvSpPr/>
                        <p:nvPr/>
                      </p:nvSpPr>
                      <p:spPr>
                        <a:xfrm>
                          <a:off x="5512497" y="4856130"/>
                          <a:ext cx="163734" cy="65722"/>
                        </a:xfrm>
                        <a:custGeom>
                          <a:avLst/>
                          <a:gdLst>
                            <a:gd name="connsiteX0" fmla="*/ 163735 w 163734"/>
                            <a:gd name="connsiteY0" fmla="*/ 65723 h 65722"/>
                            <a:gd name="connsiteX1" fmla="*/ 45434 w 163734"/>
                            <a:gd name="connsiteY1" fmla="*/ 65723 h 65722"/>
                            <a:gd name="connsiteX2" fmla="*/ 0 w 163734"/>
                            <a:gd name="connsiteY2" fmla="*/ 0 h 65722"/>
                            <a:gd name="connsiteX3" fmla="*/ 11525 w 163734"/>
                            <a:gd name="connsiteY3" fmla="*/ 0 h 65722"/>
                            <a:gd name="connsiteX4" fmla="*/ 11716 w 163734"/>
                            <a:gd name="connsiteY4" fmla="*/ 0 h 65722"/>
                            <a:gd name="connsiteX5" fmla="*/ 114395 w 163734"/>
                            <a:gd name="connsiteY5" fmla="*/ 0 h 6572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</a:cxnLst>
                          <a:rect l="l" t="t" r="r" b="b"/>
                          <a:pathLst>
                            <a:path w="163734" h="65722">
                              <a:moveTo>
                                <a:pt x="163735" y="65723"/>
                              </a:moveTo>
                              <a:lnTo>
                                <a:pt x="45434" y="65723"/>
                              </a:lnTo>
                              <a:lnTo>
                                <a:pt x="0" y="0"/>
                              </a:lnTo>
                              <a:lnTo>
                                <a:pt x="11525" y="0"/>
                              </a:lnTo>
                              <a:lnTo>
                                <a:pt x="11716" y="0"/>
                              </a:lnTo>
                              <a:lnTo>
                                <a:pt x="114395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2356" name="任意多边形: 形状 12355"/>
                        <p:cNvSpPr/>
                        <p:nvPr/>
                      </p:nvSpPr>
                      <p:spPr>
                        <a:xfrm>
                          <a:off x="5407056" y="4921852"/>
                          <a:ext cx="160305" cy="13716"/>
                        </a:xfrm>
                        <a:custGeom>
                          <a:avLst/>
                          <a:gdLst>
                            <a:gd name="connsiteX0" fmla="*/ 150876 w 160305"/>
                            <a:gd name="connsiteY0" fmla="*/ 0 h 13716"/>
                            <a:gd name="connsiteX1" fmla="*/ 160306 w 160305"/>
                            <a:gd name="connsiteY1" fmla="*/ 13716 h 13716"/>
                            <a:gd name="connsiteX2" fmla="*/ 0 w 160305"/>
                            <a:gd name="connsiteY2" fmla="*/ 13716 h 13716"/>
                            <a:gd name="connsiteX3" fmla="*/ 0 w 160305"/>
                            <a:gd name="connsiteY3" fmla="*/ 0 h 1371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160305" h="13716">
                              <a:moveTo>
                                <a:pt x="150876" y="0"/>
                              </a:moveTo>
                              <a:lnTo>
                                <a:pt x="160306" y="13716"/>
                              </a:lnTo>
                              <a:lnTo>
                                <a:pt x="0" y="13716"/>
                              </a:lnTo>
                              <a:lnTo>
                                <a:pt x="0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151919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2357" name="任意多边形: 形状 12356"/>
                        <p:cNvSpPr/>
                        <p:nvPr/>
                      </p:nvSpPr>
                      <p:spPr>
                        <a:xfrm>
                          <a:off x="5407056" y="4856130"/>
                          <a:ext cx="150876" cy="65722"/>
                        </a:xfrm>
                        <a:custGeom>
                          <a:avLst/>
                          <a:gdLst>
                            <a:gd name="connsiteX0" fmla="*/ 150876 w 150876"/>
                            <a:gd name="connsiteY0" fmla="*/ 65723 h 65722"/>
                            <a:gd name="connsiteX1" fmla="*/ 0 w 150876"/>
                            <a:gd name="connsiteY1" fmla="*/ 65723 h 65722"/>
                            <a:gd name="connsiteX2" fmla="*/ 0 w 150876"/>
                            <a:gd name="connsiteY2" fmla="*/ 0 h 65722"/>
                            <a:gd name="connsiteX3" fmla="*/ 105442 w 150876"/>
                            <a:gd name="connsiteY3" fmla="*/ 0 h 6572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150876" h="65722">
                              <a:moveTo>
                                <a:pt x="150876" y="65723"/>
                              </a:moveTo>
                              <a:lnTo>
                                <a:pt x="0" y="65723"/>
                              </a:lnTo>
                              <a:lnTo>
                                <a:pt x="0" y="0"/>
                              </a:lnTo>
                              <a:lnTo>
                                <a:pt x="105442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2358" name="任意多边形: 形状 12357"/>
                        <p:cNvSpPr/>
                        <p:nvPr/>
                      </p:nvSpPr>
                      <p:spPr>
                        <a:xfrm>
                          <a:off x="5199220" y="4360449"/>
                          <a:ext cx="332506" cy="495776"/>
                        </a:xfrm>
                        <a:custGeom>
                          <a:avLst/>
                          <a:gdLst>
                            <a:gd name="connsiteX0" fmla="*/ 331184 w 332506"/>
                            <a:gd name="connsiteY0" fmla="*/ 89440 h 495776"/>
                            <a:gd name="connsiteX1" fmla="*/ 324803 w 332506"/>
                            <a:gd name="connsiteY1" fmla="*/ 495776 h 495776"/>
                            <a:gd name="connsiteX2" fmla="*/ 313277 w 332506"/>
                            <a:gd name="connsiteY2" fmla="*/ 495776 h 495776"/>
                            <a:gd name="connsiteX3" fmla="*/ 207835 w 332506"/>
                            <a:gd name="connsiteY3" fmla="*/ 495776 h 495776"/>
                            <a:gd name="connsiteX4" fmla="*/ 146494 w 332506"/>
                            <a:gd name="connsiteY4" fmla="*/ 495776 h 495776"/>
                            <a:gd name="connsiteX5" fmla="*/ 204025 w 332506"/>
                            <a:gd name="connsiteY5" fmla="*/ 280702 h 495776"/>
                            <a:gd name="connsiteX6" fmla="*/ 204121 w 332506"/>
                            <a:gd name="connsiteY6" fmla="*/ 280225 h 495776"/>
                            <a:gd name="connsiteX7" fmla="*/ 233839 w 332506"/>
                            <a:gd name="connsiteY7" fmla="*/ 122301 h 495776"/>
                            <a:gd name="connsiteX8" fmla="*/ 125063 w 332506"/>
                            <a:gd name="connsiteY8" fmla="*/ 117538 h 495776"/>
                            <a:gd name="connsiteX9" fmla="*/ 0 w 332506"/>
                            <a:gd name="connsiteY9" fmla="*/ 2953 h 495776"/>
                            <a:gd name="connsiteX10" fmla="*/ 381 w 332506"/>
                            <a:gd name="connsiteY10" fmla="*/ 0 h 495776"/>
                            <a:gd name="connsiteX11" fmla="*/ 140113 w 332506"/>
                            <a:gd name="connsiteY11" fmla="*/ 0 h 495776"/>
                            <a:gd name="connsiteX12" fmla="*/ 260699 w 332506"/>
                            <a:gd name="connsiteY12" fmla="*/ 38100 h 495776"/>
                            <a:gd name="connsiteX13" fmla="*/ 329755 w 332506"/>
                            <a:gd name="connsiteY13" fmla="*/ 79915 h 495776"/>
                            <a:gd name="connsiteX14" fmla="*/ 331184 w 332506"/>
                            <a:gd name="connsiteY14" fmla="*/ 89440 h 49577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</a:cxnLst>
                          <a:rect l="l" t="t" r="r" b="b"/>
                          <a:pathLst>
                            <a:path w="332506" h="495776">
                              <a:moveTo>
                                <a:pt x="331184" y="89440"/>
                              </a:moveTo>
                              <a:cubicBezTo>
                                <a:pt x="336328" y="154876"/>
                                <a:pt x="324803" y="495776"/>
                                <a:pt x="324803" y="495776"/>
                              </a:cubicBezTo>
                              <a:lnTo>
                                <a:pt x="313277" y="495776"/>
                              </a:lnTo>
                              <a:lnTo>
                                <a:pt x="207835" y="495776"/>
                              </a:lnTo>
                              <a:lnTo>
                                <a:pt x="146494" y="495776"/>
                              </a:lnTo>
                              <a:lnTo>
                                <a:pt x="204025" y="280702"/>
                              </a:lnTo>
                              <a:lnTo>
                                <a:pt x="204121" y="280225"/>
                              </a:lnTo>
                              <a:cubicBezTo>
                                <a:pt x="206978" y="267748"/>
                                <a:pt x="240316" y="122301"/>
                                <a:pt x="233839" y="122301"/>
                              </a:cubicBezTo>
                              <a:cubicBezTo>
                                <a:pt x="227076" y="122301"/>
                                <a:pt x="175165" y="120396"/>
                                <a:pt x="125063" y="117538"/>
                              </a:cubicBezTo>
                              <a:cubicBezTo>
                                <a:pt x="23813" y="111823"/>
                                <a:pt x="0" y="63055"/>
                                <a:pt x="0" y="2953"/>
                              </a:cubicBezTo>
                              <a:lnTo>
                                <a:pt x="381" y="0"/>
                              </a:lnTo>
                              <a:lnTo>
                                <a:pt x="140113" y="0"/>
                              </a:lnTo>
                              <a:cubicBezTo>
                                <a:pt x="140113" y="0"/>
                                <a:pt x="217456" y="23146"/>
                                <a:pt x="260699" y="38100"/>
                              </a:cubicBezTo>
                              <a:cubicBezTo>
                                <a:pt x="260699" y="38100"/>
                                <a:pt x="321564" y="54959"/>
                                <a:pt x="329755" y="79915"/>
                              </a:cubicBezTo>
                              <a:cubicBezTo>
                                <a:pt x="330422" y="81534"/>
                                <a:pt x="330898" y="84772"/>
                                <a:pt x="331184" y="8944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58A5F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  <p:sp>
                    <p:nvSpPr>
                      <p:cNvPr id="12359" name="任意多边形: 形状 12358"/>
                      <p:cNvSpPr/>
                      <p:nvPr/>
                    </p:nvSpPr>
                    <p:spPr>
                      <a:xfrm>
                        <a:off x="5338053" y="4358978"/>
                        <a:ext cx="194988" cy="498675"/>
                      </a:xfrm>
                      <a:custGeom>
                        <a:avLst/>
                        <a:gdLst>
                          <a:gd name="connsiteX0" fmla="*/ 186161 w 194988"/>
                          <a:gd name="connsiteY0" fmla="*/ 498676 h 498675"/>
                          <a:gd name="connsiteX1" fmla="*/ 186161 w 194988"/>
                          <a:gd name="connsiteY1" fmla="*/ 498676 h 498675"/>
                          <a:gd name="connsiteX2" fmla="*/ 184732 w 194988"/>
                          <a:gd name="connsiteY2" fmla="*/ 497152 h 498675"/>
                          <a:gd name="connsiteX3" fmla="*/ 190447 w 194988"/>
                          <a:gd name="connsiteY3" fmla="*/ 85957 h 498675"/>
                          <a:gd name="connsiteX4" fmla="*/ 1090 w 194988"/>
                          <a:gd name="connsiteY4" fmla="*/ 2804 h 498675"/>
                          <a:gd name="connsiteX5" fmla="*/ 42 w 194988"/>
                          <a:gd name="connsiteY5" fmla="*/ 1090 h 498675"/>
                          <a:gd name="connsiteX6" fmla="*/ 1757 w 194988"/>
                          <a:gd name="connsiteY6" fmla="*/ 42 h 498675"/>
                          <a:gd name="connsiteX7" fmla="*/ 193304 w 194988"/>
                          <a:gd name="connsiteY7" fmla="*/ 85576 h 498675"/>
                          <a:gd name="connsiteX8" fmla="*/ 187589 w 194988"/>
                          <a:gd name="connsiteY8" fmla="*/ 497342 h 498675"/>
                          <a:gd name="connsiteX9" fmla="*/ 186161 w 194988"/>
                          <a:gd name="connsiteY9" fmla="*/ 498676 h 49867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</a:cxnLst>
                        <a:rect l="l" t="t" r="r" b="b"/>
                        <a:pathLst>
                          <a:path w="194988" h="498675">
                            <a:moveTo>
                              <a:pt x="186161" y="498676"/>
                            </a:moveTo>
                            <a:cubicBezTo>
                              <a:pt x="186161" y="498676"/>
                              <a:pt x="186065" y="498676"/>
                              <a:pt x="186161" y="498676"/>
                            </a:cubicBezTo>
                            <a:cubicBezTo>
                              <a:pt x="185303" y="498676"/>
                              <a:pt x="184732" y="498009"/>
                              <a:pt x="184732" y="497152"/>
                            </a:cubicBezTo>
                            <a:cubicBezTo>
                              <a:pt x="184827" y="493437"/>
                              <a:pt x="196352" y="126153"/>
                              <a:pt x="190447" y="85957"/>
                            </a:cubicBezTo>
                            <a:cubicBezTo>
                              <a:pt x="184732" y="46619"/>
                              <a:pt x="2899" y="3281"/>
                              <a:pt x="1090" y="2804"/>
                            </a:cubicBezTo>
                            <a:cubicBezTo>
                              <a:pt x="328" y="2614"/>
                              <a:pt x="-148" y="1852"/>
                              <a:pt x="42" y="1090"/>
                            </a:cubicBezTo>
                            <a:cubicBezTo>
                              <a:pt x="233" y="328"/>
                              <a:pt x="995" y="-149"/>
                              <a:pt x="1757" y="42"/>
                            </a:cubicBezTo>
                            <a:cubicBezTo>
                              <a:pt x="9377" y="1852"/>
                              <a:pt x="187399" y="44238"/>
                              <a:pt x="193304" y="85576"/>
                            </a:cubicBezTo>
                            <a:cubicBezTo>
                              <a:pt x="199114" y="126058"/>
                              <a:pt x="188066" y="482198"/>
                              <a:pt x="187589" y="497342"/>
                            </a:cubicBezTo>
                            <a:cubicBezTo>
                              <a:pt x="187589" y="498009"/>
                              <a:pt x="186922" y="498676"/>
                              <a:pt x="186161" y="498676"/>
                            </a:cubicBezTo>
                            <a:close/>
                          </a:path>
                        </a:pathLst>
                      </a:custGeom>
                      <a:solidFill>
                        <a:srgbClr val="15191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360" name="任意多边形: 形状 12359"/>
                      <p:cNvSpPr/>
                      <p:nvPr/>
                    </p:nvSpPr>
                    <p:spPr>
                      <a:xfrm>
                        <a:off x="5344286" y="4854796"/>
                        <a:ext cx="348710" cy="2857"/>
                      </a:xfrm>
                      <a:custGeom>
                        <a:avLst/>
                        <a:gdLst>
                          <a:gd name="connsiteX0" fmla="*/ 347282 w 348710"/>
                          <a:gd name="connsiteY0" fmla="*/ 2857 h 2857"/>
                          <a:gd name="connsiteX1" fmla="*/ 1429 w 348710"/>
                          <a:gd name="connsiteY1" fmla="*/ 2857 h 2857"/>
                          <a:gd name="connsiteX2" fmla="*/ 0 w 348710"/>
                          <a:gd name="connsiteY2" fmla="*/ 1429 h 2857"/>
                          <a:gd name="connsiteX3" fmla="*/ 1429 w 348710"/>
                          <a:gd name="connsiteY3" fmla="*/ 0 h 2857"/>
                          <a:gd name="connsiteX4" fmla="*/ 347282 w 348710"/>
                          <a:gd name="connsiteY4" fmla="*/ 0 h 2857"/>
                          <a:gd name="connsiteX5" fmla="*/ 348710 w 348710"/>
                          <a:gd name="connsiteY5" fmla="*/ 1429 h 2857"/>
                          <a:gd name="connsiteX6" fmla="*/ 347282 w 348710"/>
                          <a:gd name="connsiteY6" fmla="*/ 2857 h 285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348710" h="2857">
                            <a:moveTo>
                              <a:pt x="347282" y="2857"/>
                            </a:moveTo>
                            <a:lnTo>
                              <a:pt x="1429" y="2857"/>
                            </a:lnTo>
                            <a:cubicBezTo>
                              <a:pt x="667" y="2857"/>
                              <a:pt x="0" y="2191"/>
                              <a:pt x="0" y="1429"/>
                            </a:cubicBezTo>
                            <a:cubicBezTo>
                              <a:pt x="0" y="667"/>
                              <a:pt x="667" y="0"/>
                              <a:pt x="1429" y="0"/>
                            </a:cubicBezTo>
                            <a:lnTo>
                              <a:pt x="347282" y="0"/>
                            </a:lnTo>
                            <a:cubicBezTo>
                              <a:pt x="348043" y="0"/>
                              <a:pt x="348710" y="667"/>
                              <a:pt x="348710" y="1429"/>
                            </a:cubicBezTo>
                            <a:cubicBezTo>
                              <a:pt x="348710" y="2191"/>
                              <a:pt x="348043" y="2857"/>
                              <a:pt x="347282" y="2857"/>
                            </a:cubicBezTo>
                            <a:close/>
                          </a:path>
                        </a:pathLst>
                      </a:custGeom>
                      <a:solidFill>
                        <a:srgbClr val="15191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361" name="任意多边形: 形状 12360"/>
                      <p:cNvSpPr/>
                      <p:nvPr/>
                    </p:nvSpPr>
                    <p:spPr>
                      <a:xfrm>
                        <a:off x="5511090" y="4854722"/>
                        <a:ext cx="54059" cy="76940"/>
                      </a:xfrm>
                      <a:custGeom>
                        <a:avLst/>
                        <a:gdLst>
                          <a:gd name="connsiteX0" fmla="*/ 52557 w 54059"/>
                          <a:gd name="connsiteY0" fmla="*/ 76941 h 76940"/>
                          <a:gd name="connsiteX1" fmla="*/ 51414 w 54059"/>
                          <a:gd name="connsiteY1" fmla="*/ 76274 h 76940"/>
                          <a:gd name="connsiteX2" fmla="*/ 264 w 54059"/>
                          <a:gd name="connsiteY2" fmla="*/ 2265 h 76940"/>
                          <a:gd name="connsiteX3" fmla="*/ 646 w 54059"/>
                          <a:gd name="connsiteY3" fmla="*/ 264 h 76940"/>
                          <a:gd name="connsiteX4" fmla="*/ 2646 w 54059"/>
                          <a:gd name="connsiteY4" fmla="*/ 646 h 76940"/>
                          <a:gd name="connsiteX5" fmla="*/ 53795 w 54059"/>
                          <a:gd name="connsiteY5" fmla="*/ 74655 h 76940"/>
                          <a:gd name="connsiteX6" fmla="*/ 53414 w 54059"/>
                          <a:gd name="connsiteY6" fmla="*/ 76655 h 76940"/>
                          <a:gd name="connsiteX7" fmla="*/ 52557 w 54059"/>
                          <a:gd name="connsiteY7" fmla="*/ 76941 h 7694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</a:cxnLst>
                        <a:rect l="l" t="t" r="r" b="b"/>
                        <a:pathLst>
                          <a:path w="54059" h="76940">
                            <a:moveTo>
                              <a:pt x="52557" y="76941"/>
                            </a:moveTo>
                            <a:cubicBezTo>
                              <a:pt x="52081" y="76941"/>
                              <a:pt x="51604" y="76750"/>
                              <a:pt x="51414" y="76274"/>
                            </a:cubicBezTo>
                            <a:lnTo>
                              <a:pt x="264" y="2265"/>
                            </a:lnTo>
                            <a:cubicBezTo>
                              <a:pt x="-212" y="1598"/>
                              <a:pt x="-21" y="741"/>
                              <a:pt x="646" y="264"/>
                            </a:cubicBezTo>
                            <a:cubicBezTo>
                              <a:pt x="1312" y="-212"/>
                              <a:pt x="2170" y="-21"/>
                              <a:pt x="2646" y="646"/>
                            </a:cubicBezTo>
                            <a:lnTo>
                              <a:pt x="53795" y="74655"/>
                            </a:lnTo>
                            <a:cubicBezTo>
                              <a:pt x="54271" y="75322"/>
                              <a:pt x="54081" y="76179"/>
                              <a:pt x="53414" y="76655"/>
                            </a:cubicBezTo>
                            <a:cubicBezTo>
                              <a:pt x="53128" y="76846"/>
                              <a:pt x="52843" y="76941"/>
                              <a:pt x="52557" y="76941"/>
                            </a:cubicBezTo>
                            <a:close/>
                          </a:path>
                        </a:pathLst>
                      </a:custGeom>
                      <a:solidFill>
                        <a:srgbClr val="15191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362" name="任意多边形: 形状 12361"/>
                      <p:cNvSpPr/>
                      <p:nvPr/>
                    </p:nvSpPr>
                    <p:spPr>
                      <a:xfrm>
                        <a:off x="5625480" y="4854812"/>
                        <a:ext cx="56165" cy="76850"/>
                      </a:xfrm>
                      <a:custGeom>
                        <a:avLst/>
                        <a:gdLst>
                          <a:gd name="connsiteX0" fmla="*/ 54753 w 56165"/>
                          <a:gd name="connsiteY0" fmla="*/ 76851 h 76850"/>
                          <a:gd name="connsiteX1" fmla="*/ 53610 w 56165"/>
                          <a:gd name="connsiteY1" fmla="*/ 76279 h 76850"/>
                          <a:gd name="connsiteX2" fmla="*/ 270 w 56165"/>
                          <a:gd name="connsiteY2" fmla="*/ 2270 h 76850"/>
                          <a:gd name="connsiteX3" fmla="*/ 556 w 56165"/>
                          <a:gd name="connsiteY3" fmla="*/ 270 h 76850"/>
                          <a:gd name="connsiteX4" fmla="*/ 2556 w 56165"/>
                          <a:gd name="connsiteY4" fmla="*/ 556 h 76850"/>
                          <a:gd name="connsiteX5" fmla="*/ 55896 w 56165"/>
                          <a:gd name="connsiteY5" fmla="*/ 74565 h 76850"/>
                          <a:gd name="connsiteX6" fmla="*/ 55610 w 56165"/>
                          <a:gd name="connsiteY6" fmla="*/ 76565 h 76850"/>
                          <a:gd name="connsiteX7" fmla="*/ 54753 w 56165"/>
                          <a:gd name="connsiteY7" fmla="*/ 76851 h 7685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</a:cxnLst>
                        <a:rect l="l" t="t" r="r" b="b"/>
                        <a:pathLst>
                          <a:path w="56165" h="76850">
                            <a:moveTo>
                              <a:pt x="54753" y="76851"/>
                            </a:moveTo>
                            <a:cubicBezTo>
                              <a:pt x="54277" y="76851"/>
                              <a:pt x="53896" y="76660"/>
                              <a:pt x="53610" y="76279"/>
                            </a:cubicBezTo>
                            <a:lnTo>
                              <a:pt x="270" y="2270"/>
                            </a:lnTo>
                            <a:cubicBezTo>
                              <a:pt x="-206" y="1603"/>
                              <a:pt x="-16" y="746"/>
                              <a:pt x="556" y="270"/>
                            </a:cubicBezTo>
                            <a:cubicBezTo>
                              <a:pt x="1223" y="-206"/>
                              <a:pt x="2080" y="-16"/>
                              <a:pt x="2556" y="556"/>
                            </a:cubicBezTo>
                            <a:lnTo>
                              <a:pt x="55896" y="74565"/>
                            </a:lnTo>
                            <a:cubicBezTo>
                              <a:pt x="56372" y="75232"/>
                              <a:pt x="56182" y="76089"/>
                              <a:pt x="55610" y="76565"/>
                            </a:cubicBezTo>
                            <a:cubicBezTo>
                              <a:pt x="55324" y="76756"/>
                              <a:pt x="55039" y="76851"/>
                              <a:pt x="54753" y="76851"/>
                            </a:cubicBezTo>
                            <a:close/>
                          </a:path>
                        </a:pathLst>
                      </a:custGeom>
                      <a:solidFill>
                        <a:srgbClr val="15191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12363" name="任意多边形: 形状 12362"/>
                    <p:cNvSpPr/>
                    <p:nvPr/>
                  </p:nvSpPr>
                  <p:spPr>
                    <a:xfrm>
                      <a:off x="5406579" y="4854796"/>
                      <a:ext cx="3905" cy="80867"/>
                    </a:xfrm>
                    <a:custGeom>
                      <a:avLst/>
                      <a:gdLst>
                        <a:gd name="connsiteX0" fmla="*/ 1429 w 3905"/>
                        <a:gd name="connsiteY0" fmla="*/ 80867 h 80867"/>
                        <a:gd name="connsiteX1" fmla="*/ 1429 w 3905"/>
                        <a:gd name="connsiteY1" fmla="*/ 80867 h 80867"/>
                        <a:gd name="connsiteX2" fmla="*/ 0 w 3905"/>
                        <a:gd name="connsiteY2" fmla="*/ 79438 h 80867"/>
                        <a:gd name="connsiteX3" fmla="*/ 1048 w 3905"/>
                        <a:gd name="connsiteY3" fmla="*/ 1429 h 80867"/>
                        <a:gd name="connsiteX4" fmla="*/ 2477 w 3905"/>
                        <a:gd name="connsiteY4" fmla="*/ 0 h 80867"/>
                        <a:gd name="connsiteX5" fmla="*/ 3905 w 3905"/>
                        <a:gd name="connsiteY5" fmla="*/ 1429 h 80867"/>
                        <a:gd name="connsiteX6" fmla="*/ 2858 w 3905"/>
                        <a:gd name="connsiteY6" fmla="*/ 79438 h 80867"/>
                        <a:gd name="connsiteX7" fmla="*/ 1429 w 3905"/>
                        <a:gd name="connsiteY7" fmla="*/ 80867 h 8086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3905" h="80867">
                          <a:moveTo>
                            <a:pt x="1429" y="80867"/>
                          </a:moveTo>
                          <a:cubicBezTo>
                            <a:pt x="1429" y="80867"/>
                            <a:pt x="1429" y="80867"/>
                            <a:pt x="1429" y="80867"/>
                          </a:cubicBezTo>
                          <a:cubicBezTo>
                            <a:pt x="571" y="80867"/>
                            <a:pt x="0" y="80200"/>
                            <a:pt x="0" y="79438"/>
                          </a:cubicBezTo>
                          <a:lnTo>
                            <a:pt x="1048" y="1429"/>
                          </a:lnTo>
                          <a:cubicBezTo>
                            <a:pt x="1048" y="667"/>
                            <a:pt x="1810" y="0"/>
                            <a:pt x="2477" y="0"/>
                          </a:cubicBezTo>
                          <a:cubicBezTo>
                            <a:pt x="3239" y="0"/>
                            <a:pt x="3905" y="667"/>
                            <a:pt x="3905" y="1429"/>
                          </a:cubicBezTo>
                          <a:lnTo>
                            <a:pt x="2858" y="79438"/>
                          </a:lnTo>
                          <a:cubicBezTo>
                            <a:pt x="2858" y="80200"/>
                            <a:pt x="2191" y="80867"/>
                            <a:pt x="1429" y="80867"/>
                          </a:cubicBez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2364" name="图形 12092"/>
                  <p:cNvGrpSpPr/>
                  <p:nvPr/>
                </p:nvGrpSpPr>
                <p:grpSpPr>
                  <a:xfrm>
                    <a:off x="5199099" y="3848461"/>
                    <a:ext cx="217014" cy="521321"/>
                    <a:chOff x="5199099" y="3848461"/>
                    <a:chExt cx="217014" cy="521321"/>
                  </a:xfrm>
                </p:grpSpPr>
                <p:grpSp>
                  <p:nvGrpSpPr>
                    <p:cNvPr id="12365" name="图形 12092"/>
                    <p:cNvGrpSpPr/>
                    <p:nvPr/>
                  </p:nvGrpSpPr>
                  <p:grpSpPr>
                    <a:xfrm>
                      <a:off x="5199099" y="3848461"/>
                      <a:ext cx="215576" cy="519797"/>
                      <a:chOff x="5199099" y="3848461"/>
                      <a:chExt cx="215576" cy="519797"/>
                    </a:xfrm>
                  </p:grpSpPr>
                  <p:sp>
                    <p:nvSpPr>
                      <p:cNvPr id="12366" name="任意多边形: 形状 12365"/>
                      <p:cNvSpPr/>
                      <p:nvPr/>
                    </p:nvSpPr>
                    <p:spPr>
                      <a:xfrm>
                        <a:off x="5208174" y="4140516"/>
                        <a:ext cx="206502" cy="227742"/>
                      </a:xfrm>
                      <a:custGeom>
                        <a:avLst/>
                        <a:gdLst>
                          <a:gd name="connsiteX0" fmla="*/ 202978 w 206502"/>
                          <a:gd name="connsiteY0" fmla="*/ 185452 h 227742"/>
                          <a:gd name="connsiteX1" fmla="*/ 206502 w 206502"/>
                          <a:gd name="connsiteY1" fmla="*/ 227743 h 227742"/>
                          <a:gd name="connsiteX2" fmla="*/ 84677 w 206502"/>
                          <a:gd name="connsiteY2" fmla="*/ 223552 h 227742"/>
                          <a:gd name="connsiteX3" fmla="*/ 84677 w 206502"/>
                          <a:gd name="connsiteY3" fmla="*/ 223552 h 227742"/>
                          <a:gd name="connsiteX4" fmla="*/ 0 w 206502"/>
                          <a:gd name="connsiteY4" fmla="*/ 79343 h 227742"/>
                          <a:gd name="connsiteX5" fmla="*/ 32957 w 206502"/>
                          <a:gd name="connsiteY5" fmla="*/ 191 h 227742"/>
                          <a:gd name="connsiteX6" fmla="*/ 32957 w 206502"/>
                          <a:gd name="connsiteY6" fmla="*/ 191 h 227742"/>
                          <a:gd name="connsiteX7" fmla="*/ 128492 w 206502"/>
                          <a:gd name="connsiteY7" fmla="*/ 0 h 227742"/>
                          <a:gd name="connsiteX8" fmla="*/ 202978 w 206502"/>
                          <a:gd name="connsiteY8" fmla="*/ 185452 h 22774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</a:cxnLst>
                        <a:rect l="l" t="t" r="r" b="b"/>
                        <a:pathLst>
                          <a:path w="206502" h="227742">
                            <a:moveTo>
                              <a:pt x="202978" y="185452"/>
                            </a:moveTo>
                            <a:cubicBezTo>
                              <a:pt x="204692" y="198787"/>
                              <a:pt x="205931" y="212884"/>
                              <a:pt x="206502" y="227743"/>
                            </a:cubicBezTo>
                            <a:lnTo>
                              <a:pt x="84677" y="223552"/>
                            </a:lnTo>
                            <a:lnTo>
                              <a:pt x="84677" y="223552"/>
                            </a:lnTo>
                            <a:cubicBezTo>
                              <a:pt x="31623" y="185357"/>
                              <a:pt x="3810" y="92774"/>
                              <a:pt x="0" y="79343"/>
                            </a:cubicBezTo>
                            <a:cubicBezTo>
                              <a:pt x="6382" y="43339"/>
                              <a:pt x="16764" y="14192"/>
                              <a:pt x="32957" y="191"/>
                            </a:cubicBezTo>
                            <a:lnTo>
                              <a:pt x="32957" y="191"/>
                            </a:lnTo>
                            <a:cubicBezTo>
                              <a:pt x="76772" y="20955"/>
                              <a:pt x="113824" y="7334"/>
                              <a:pt x="128492" y="0"/>
                            </a:cubicBezTo>
                            <a:cubicBezTo>
                              <a:pt x="145828" y="20003"/>
                              <a:pt x="189643" y="79629"/>
                              <a:pt x="202978" y="185452"/>
                            </a:cubicBezTo>
                            <a:close/>
                          </a:path>
                        </a:pathLst>
                      </a:custGeom>
                      <a:solidFill>
                        <a:srgbClr val="78CCD3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367" name="任意多边形: 形状 12366"/>
                      <p:cNvSpPr/>
                      <p:nvPr/>
                    </p:nvSpPr>
                    <p:spPr>
                      <a:xfrm>
                        <a:off x="5241130" y="3911185"/>
                        <a:ext cx="109473" cy="240539"/>
                      </a:xfrm>
                      <a:custGeom>
                        <a:avLst/>
                        <a:gdLst>
                          <a:gd name="connsiteX0" fmla="*/ 88297 w 109473"/>
                          <a:gd name="connsiteY0" fmla="*/ 221616 h 240539"/>
                          <a:gd name="connsiteX1" fmla="*/ 95536 w 109473"/>
                          <a:gd name="connsiteY1" fmla="*/ 229332 h 240539"/>
                          <a:gd name="connsiteX2" fmla="*/ 0 w 109473"/>
                          <a:gd name="connsiteY2" fmla="*/ 229522 h 240539"/>
                          <a:gd name="connsiteX3" fmla="*/ 12192 w 109473"/>
                          <a:gd name="connsiteY3" fmla="*/ 222283 h 240539"/>
                          <a:gd name="connsiteX4" fmla="*/ 22860 w 109473"/>
                          <a:gd name="connsiteY4" fmla="*/ 61120 h 240539"/>
                          <a:gd name="connsiteX5" fmla="*/ 8763 w 109473"/>
                          <a:gd name="connsiteY5" fmla="*/ 49976 h 240539"/>
                          <a:gd name="connsiteX6" fmla="*/ 8763 w 109473"/>
                          <a:gd name="connsiteY6" fmla="*/ 49976 h 240539"/>
                          <a:gd name="connsiteX7" fmla="*/ 8668 w 109473"/>
                          <a:gd name="connsiteY7" fmla="*/ 42261 h 240539"/>
                          <a:gd name="connsiteX8" fmla="*/ 25337 w 109473"/>
                          <a:gd name="connsiteY8" fmla="*/ 33021 h 240539"/>
                          <a:gd name="connsiteX9" fmla="*/ 51435 w 109473"/>
                          <a:gd name="connsiteY9" fmla="*/ 2732 h 240539"/>
                          <a:gd name="connsiteX10" fmla="*/ 94488 w 109473"/>
                          <a:gd name="connsiteY10" fmla="*/ 7113 h 240539"/>
                          <a:gd name="connsiteX11" fmla="*/ 94488 w 109473"/>
                          <a:gd name="connsiteY11" fmla="*/ 7113 h 240539"/>
                          <a:gd name="connsiteX12" fmla="*/ 94488 w 109473"/>
                          <a:gd name="connsiteY12" fmla="*/ 7113 h 240539"/>
                          <a:gd name="connsiteX13" fmla="*/ 109061 w 109473"/>
                          <a:gd name="connsiteY13" fmla="*/ 49119 h 240539"/>
                          <a:gd name="connsiteX14" fmla="*/ 77153 w 109473"/>
                          <a:gd name="connsiteY14" fmla="*/ 85409 h 240539"/>
                          <a:gd name="connsiteX15" fmla="*/ 88201 w 109473"/>
                          <a:gd name="connsiteY15" fmla="*/ 221045 h 240539"/>
                          <a:gd name="connsiteX16" fmla="*/ 88201 w 109473"/>
                          <a:gd name="connsiteY16" fmla="*/ 221140 h 240539"/>
                          <a:gd name="connsiteX17" fmla="*/ 88297 w 109473"/>
                          <a:gd name="connsiteY17" fmla="*/ 221616 h 24053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</a:cxnLst>
                        <a:rect l="l" t="t" r="r" b="b"/>
                        <a:pathLst>
                          <a:path w="109473" h="240539">
                            <a:moveTo>
                              <a:pt x="88297" y="221616"/>
                            </a:moveTo>
                            <a:cubicBezTo>
                              <a:pt x="88297" y="221616"/>
                              <a:pt x="91059" y="224093"/>
                              <a:pt x="95536" y="229332"/>
                            </a:cubicBezTo>
                            <a:cubicBezTo>
                              <a:pt x="80867" y="236666"/>
                              <a:pt x="43815" y="250287"/>
                              <a:pt x="0" y="229522"/>
                            </a:cubicBezTo>
                            <a:cubicBezTo>
                              <a:pt x="3715" y="226284"/>
                              <a:pt x="7811" y="223807"/>
                              <a:pt x="12192" y="222283"/>
                            </a:cubicBezTo>
                            <a:lnTo>
                              <a:pt x="22860" y="61120"/>
                            </a:lnTo>
                            <a:cubicBezTo>
                              <a:pt x="22860" y="61120"/>
                              <a:pt x="11144" y="60644"/>
                              <a:pt x="8763" y="49976"/>
                            </a:cubicBezTo>
                            <a:lnTo>
                              <a:pt x="8763" y="49976"/>
                            </a:lnTo>
                            <a:cubicBezTo>
                              <a:pt x="8287" y="47880"/>
                              <a:pt x="8287" y="45309"/>
                              <a:pt x="8668" y="42261"/>
                            </a:cubicBezTo>
                            <a:cubicBezTo>
                              <a:pt x="11430" y="24163"/>
                              <a:pt x="25337" y="33021"/>
                              <a:pt x="25337" y="33021"/>
                            </a:cubicBezTo>
                            <a:cubicBezTo>
                              <a:pt x="25337" y="33021"/>
                              <a:pt x="27051" y="10828"/>
                              <a:pt x="51435" y="2732"/>
                            </a:cubicBezTo>
                            <a:cubicBezTo>
                              <a:pt x="75819" y="-5364"/>
                              <a:pt x="94488" y="7113"/>
                              <a:pt x="94488" y="7113"/>
                            </a:cubicBezTo>
                            <a:lnTo>
                              <a:pt x="94488" y="7113"/>
                            </a:lnTo>
                            <a:cubicBezTo>
                              <a:pt x="94488" y="7113"/>
                              <a:pt x="94488" y="7113"/>
                              <a:pt x="94488" y="7113"/>
                            </a:cubicBezTo>
                            <a:cubicBezTo>
                              <a:pt x="95441" y="7780"/>
                              <a:pt x="112300" y="19401"/>
                              <a:pt x="109061" y="49119"/>
                            </a:cubicBezTo>
                            <a:cubicBezTo>
                              <a:pt x="106775" y="70264"/>
                              <a:pt x="95155" y="81980"/>
                              <a:pt x="77153" y="85409"/>
                            </a:cubicBezTo>
                            <a:lnTo>
                              <a:pt x="88201" y="221045"/>
                            </a:lnTo>
                            <a:lnTo>
                              <a:pt x="88201" y="221140"/>
                            </a:lnTo>
                            <a:lnTo>
                              <a:pt x="88297" y="221616"/>
                            </a:lnTo>
                            <a:close/>
                          </a:path>
                        </a:pathLst>
                      </a:custGeom>
                      <a:solidFill>
                        <a:srgbClr val="FAC6BB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368" name="任意多边形: 形状 12367"/>
                      <p:cNvSpPr/>
                      <p:nvPr/>
                    </p:nvSpPr>
                    <p:spPr>
                      <a:xfrm>
                        <a:off x="5227928" y="3848461"/>
                        <a:ext cx="120722" cy="112794"/>
                      </a:xfrm>
                      <a:custGeom>
                        <a:avLst/>
                        <a:gdLst>
                          <a:gd name="connsiteX0" fmla="*/ 120453 w 120722"/>
                          <a:gd name="connsiteY0" fmla="*/ 32689 h 112794"/>
                          <a:gd name="connsiteX1" fmla="*/ 107785 w 120722"/>
                          <a:gd name="connsiteY1" fmla="*/ 69932 h 112794"/>
                          <a:gd name="connsiteX2" fmla="*/ 107785 w 120722"/>
                          <a:gd name="connsiteY2" fmla="*/ 69932 h 112794"/>
                          <a:gd name="connsiteX3" fmla="*/ 107785 w 120722"/>
                          <a:gd name="connsiteY3" fmla="*/ 69932 h 112794"/>
                          <a:gd name="connsiteX4" fmla="*/ 64732 w 120722"/>
                          <a:gd name="connsiteY4" fmla="*/ 65551 h 112794"/>
                          <a:gd name="connsiteX5" fmla="*/ 38634 w 120722"/>
                          <a:gd name="connsiteY5" fmla="*/ 95840 h 112794"/>
                          <a:gd name="connsiteX6" fmla="*/ 21965 w 120722"/>
                          <a:gd name="connsiteY6" fmla="*/ 105080 h 112794"/>
                          <a:gd name="connsiteX7" fmla="*/ 22060 w 120722"/>
                          <a:gd name="connsiteY7" fmla="*/ 112795 h 112794"/>
                          <a:gd name="connsiteX8" fmla="*/ 1963 w 120722"/>
                          <a:gd name="connsiteY8" fmla="*/ 85553 h 112794"/>
                          <a:gd name="connsiteX9" fmla="*/ 34728 w 120722"/>
                          <a:gd name="connsiteY9" fmla="*/ 53073 h 112794"/>
                          <a:gd name="connsiteX10" fmla="*/ 33585 w 120722"/>
                          <a:gd name="connsiteY10" fmla="*/ 18783 h 112794"/>
                          <a:gd name="connsiteX11" fmla="*/ 68923 w 120722"/>
                          <a:gd name="connsiteY11" fmla="*/ 38881 h 112794"/>
                          <a:gd name="connsiteX12" fmla="*/ 89497 w 120722"/>
                          <a:gd name="connsiteY12" fmla="*/ 19 h 112794"/>
                          <a:gd name="connsiteX13" fmla="*/ 120453 w 120722"/>
                          <a:gd name="connsiteY13" fmla="*/ 32689 h 11279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</a:cxnLst>
                        <a:rect l="l" t="t" r="r" b="b"/>
                        <a:pathLst>
                          <a:path w="120722" h="112794">
                            <a:moveTo>
                              <a:pt x="120453" y="32689"/>
                            </a:moveTo>
                            <a:cubicBezTo>
                              <a:pt x="122835" y="56502"/>
                              <a:pt x="108642" y="69170"/>
                              <a:pt x="107785" y="69932"/>
                            </a:cubicBezTo>
                            <a:cubicBezTo>
                              <a:pt x="107785" y="69932"/>
                              <a:pt x="107785" y="69932"/>
                              <a:pt x="107785" y="69932"/>
                            </a:cubicBezTo>
                            <a:lnTo>
                              <a:pt x="107785" y="69932"/>
                            </a:lnTo>
                            <a:cubicBezTo>
                              <a:pt x="107785" y="69932"/>
                              <a:pt x="89116" y="57455"/>
                              <a:pt x="64732" y="65551"/>
                            </a:cubicBezTo>
                            <a:cubicBezTo>
                              <a:pt x="40348" y="73647"/>
                              <a:pt x="38634" y="95840"/>
                              <a:pt x="38634" y="95840"/>
                            </a:cubicBezTo>
                            <a:cubicBezTo>
                              <a:pt x="38634" y="95840"/>
                              <a:pt x="24727" y="87077"/>
                              <a:pt x="21965" y="105080"/>
                            </a:cubicBezTo>
                            <a:cubicBezTo>
                              <a:pt x="21489" y="108127"/>
                              <a:pt x="21584" y="110699"/>
                              <a:pt x="22060" y="112795"/>
                            </a:cubicBezTo>
                            <a:cubicBezTo>
                              <a:pt x="12535" y="106127"/>
                              <a:pt x="6153" y="93459"/>
                              <a:pt x="1963" y="85553"/>
                            </a:cubicBezTo>
                            <a:cubicBezTo>
                              <a:pt x="-3181" y="75552"/>
                              <a:pt x="-133" y="38214"/>
                              <a:pt x="34728" y="53073"/>
                            </a:cubicBezTo>
                            <a:cubicBezTo>
                              <a:pt x="21774" y="28308"/>
                              <a:pt x="33585" y="18783"/>
                              <a:pt x="33585" y="18783"/>
                            </a:cubicBezTo>
                            <a:cubicBezTo>
                              <a:pt x="33585" y="18783"/>
                              <a:pt x="53302" y="1162"/>
                              <a:pt x="68923" y="38881"/>
                            </a:cubicBezTo>
                            <a:cubicBezTo>
                              <a:pt x="69209" y="8877"/>
                              <a:pt x="80830" y="305"/>
                              <a:pt x="89497" y="19"/>
                            </a:cubicBezTo>
                            <a:cubicBezTo>
                              <a:pt x="98355" y="-457"/>
                              <a:pt x="117977" y="8115"/>
                              <a:pt x="120453" y="32689"/>
                            </a:cubicBezTo>
                            <a:close/>
                          </a:path>
                        </a:pathLst>
                      </a:custGeom>
                      <a:solidFill>
                        <a:srgbClr val="FBDD82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369" name="任意多边形: 形状 12368"/>
                      <p:cNvSpPr/>
                      <p:nvPr/>
                    </p:nvSpPr>
                    <p:spPr>
                      <a:xfrm>
                        <a:off x="5199099" y="4219860"/>
                        <a:ext cx="93752" cy="144208"/>
                      </a:xfrm>
                      <a:custGeom>
                        <a:avLst/>
                        <a:gdLst>
                          <a:gd name="connsiteX0" fmla="*/ 93752 w 93752"/>
                          <a:gd name="connsiteY0" fmla="*/ 144209 h 144208"/>
                          <a:gd name="connsiteX1" fmla="*/ 26 w 93752"/>
                          <a:gd name="connsiteY1" fmla="*/ 140970 h 144208"/>
                          <a:gd name="connsiteX2" fmla="*/ 9170 w 93752"/>
                          <a:gd name="connsiteY2" fmla="*/ 0 h 144208"/>
                          <a:gd name="connsiteX3" fmla="*/ 93752 w 93752"/>
                          <a:gd name="connsiteY3" fmla="*/ 144209 h 14420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93752" h="144208">
                            <a:moveTo>
                              <a:pt x="93752" y="144209"/>
                            </a:moveTo>
                            <a:lnTo>
                              <a:pt x="26" y="140970"/>
                            </a:lnTo>
                            <a:cubicBezTo>
                              <a:pt x="-260" y="93059"/>
                              <a:pt x="1741" y="41910"/>
                              <a:pt x="9170" y="0"/>
                            </a:cubicBezTo>
                            <a:cubicBezTo>
                              <a:pt x="12885" y="13525"/>
                              <a:pt x="40698" y="106108"/>
                              <a:pt x="93752" y="144209"/>
                            </a:cubicBezTo>
                            <a:close/>
                          </a:path>
                        </a:pathLst>
                      </a:custGeom>
                      <a:solidFill>
                        <a:srgbClr val="78CCD3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12370" name="任意多边形: 形状 12369"/>
                    <p:cNvSpPr/>
                    <p:nvPr/>
                  </p:nvSpPr>
                  <p:spPr>
                    <a:xfrm>
                      <a:off x="5329721" y="3939318"/>
                      <a:ext cx="5260" cy="5299"/>
                    </a:xfrm>
                    <a:custGeom>
                      <a:avLst/>
                      <a:gdLst>
                        <a:gd name="connsiteX0" fmla="*/ 659 w 5260"/>
                        <a:gd name="connsiteY0" fmla="*/ 4412 h 5299"/>
                        <a:gd name="connsiteX1" fmla="*/ 4373 w 5260"/>
                        <a:gd name="connsiteY1" fmla="*/ 4602 h 5299"/>
                        <a:gd name="connsiteX2" fmla="*/ 4564 w 5260"/>
                        <a:gd name="connsiteY2" fmla="*/ 888 h 5299"/>
                        <a:gd name="connsiteX3" fmla="*/ 849 w 5260"/>
                        <a:gd name="connsiteY3" fmla="*/ 697 h 5299"/>
                        <a:gd name="connsiteX4" fmla="*/ 659 w 5260"/>
                        <a:gd name="connsiteY4" fmla="*/ 4412 h 529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5260" h="5299">
                          <a:moveTo>
                            <a:pt x="659" y="4412"/>
                          </a:moveTo>
                          <a:cubicBezTo>
                            <a:pt x="1611" y="5460"/>
                            <a:pt x="3230" y="5650"/>
                            <a:pt x="4373" y="4602"/>
                          </a:cubicBezTo>
                          <a:cubicBezTo>
                            <a:pt x="5421" y="3650"/>
                            <a:pt x="5612" y="2031"/>
                            <a:pt x="4564" y="888"/>
                          </a:cubicBezTo>
                          <a:cubicBezTo>
                            <a:pt x="3611" y="-160"/>
                            <a:pt x="1992" y="-351"/>
                            <a:pt x="849" y="697"/>
                          </a:cubicBezTo>
                          <a:cubicBezTo>
                            <a:pt x="-199" y="1745"/>
                            <a:pt x="-294" y="3364"/>
                            <a:pt x="659" y="4412"/>
                          </a:cubicBezTo>
                          <a:close/>
                        </a:path>
                      </a:pathLst>
                    </a:custGeom>
                    <a:solidFill>
                      <a:srgbClr val="201D1D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371" name="任意多边形: 形状 12370"/>
                    <p:cNvSpPr/>
                    <p:nvPr/>
                  </p:nvSpPr>
                  <p:spPr>
                    <a:xfrm>
                      <a:off x="5310322" y="3945128"/>
                      <a:ext cx="5228" cy="5299"/>
                    </a:xfrm>
                    <a:custGeom>
                      <a:avLst/>
                      <a:gdLst>
                        <a:gd name="connsiteX0" fmla="*/ 626 w 5228"/>
                        <a:gd name="connsiteY0" fmla="*/ 4412 h 5299"/>
                        <a:gd name="connsiteX1" fmla="*/ 4341 w 5228"/>
                        <a:gd name="connsiteY1" fmla="*/ 4602 h 5299"/>
                        <a:gd name="connsiteX2" fmla="*/ 4532 w 5228"/>
                        <a:gd name="connsiteY2" fmla="*/ 888 h 5299"/>
                        <a:gd name="connsiteX3" fmla="*/ 817 w 5228"/>
                        <a:gd name="connsiteY3" fmla="*/ 697 h 5299"/>
                        <a:gd name="connsiteX4" fmla="*/ 626 w 5228"/>
                        <a:gd name="connsiteY4" fmla="*/ 4412 h 529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5228" h="5299">
                          <a:moveTo>
                            <a:pt x="626" y="4412"/>
                          </a:moveTo>
                          <a:cubicBezTo>
                            <a:pt x="1579" y="5460"/>
                            <a:pt x="3198" y="5650"/>
                            <a:pt x="4341" y="4602"/>
                          </a:cubicBezTo>
                          <a:cubicBezTo>
                            <a:pt x="5389" y="3650"/>
                            <a:pt x="5579" y="2031"/>
                            <a:pt x="4532" y="888"/>
                          </a:cubicBezTo>
                          <a:cubicBezTo>
                            <a:pt x="3579" y="-160"/>
                            <a:pt x="1960" y="-351"/>
                            <a:pt x="817" y="697"/>
                          </a:cubicBezTo>
                          <a:cubicBezTo>
                            <a:pt x="-136" y="1650"/>
                            <a:pt x="-326" y="3269"/>
                            <a:pt x="626" y="4412"/>
                          </a:cubicBezTo>
                          <a:close/>
                        </a:path>
                      </a:pathLst>
                    </a:custGeom>
                    <a:solidFill>
                      <a:srgbClr val="201D1D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372" name="任意多边形: 形状 12371"/>
                    <p:cNvSpPr/>
                    <p:nvPr/>
                  </p:nvSpPr>
                  <p:spPr>
                    <a:xfrm>
                      <a:off x="5324009" y="3929321"/>
                      <a:ext cx="13492" cy="5265"/>
                    </a:xfrm>
                    <a:custGeom>
                      <a:avLst/>
                      <a:gdLst>
                        <a:gd name="connsiteX0" fmla="*/ 12085 w 13492"/>
                        <a:gd name="connsiteY0" fmla="*/ 5265 h 5265"/>
                        <a:gd name="connsiteX1" fmla="*/ 11323 w 13492"/>
                        <a:gd name="connsiteY1" fmla="*/ 5075 h 5265"/>
                        <a:gd name="connsiteX2" fmla="*/ 1894 w 13492"/>
                        <a:gd name="connsiteY2" fmla="*/ 3170 h 5265"/>
                        <a:gd name="connsiteX3" fmla="*/ 84 w 13492"/>
                        <a:gd name="connsiteY3" fmla="*/ 2217 h 5265"/>
                        <a:gd name="connsiteX4" fmla="*/ 1036 w 13492"/>
                        <a:gd name="connsiteY4" fmla="*/ 408 h 5265"/>
                        <a:gd name="connsiteX5" fmla="*/ 12847 w 13492"/>
                        <a:gd name="connsiteY5" fmla="*/ 2694 h 5265"/>
                        <a:gd name="connsiteX6" fmla="*/ 13228 w 13492"/>
                        <a:gd name="connsiteY6" fmla="*/ 4694 h 5265"/>
                        <a:gd name="connsiteX7" fmla="*/ 12085 w 13492"/>
                        <a:gd name="connsiteY7" fmla="*/ 5265 h 52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3492" h="5265">
                          <a:moveTo>
                            <a:pt x="12085" y="5265"/>
                          </a:moveTo>
                          <a:cubicBezTo>
                            <a:pt x="11800" y="5265"/>
                            <a:pt x="11514" y="5170"/>
                            <a:pt x="11323" y="5075"/>
                          </a:cubicBezTo>
                          <a:cubicBezTo>
                            <a:pt x="11228" y="5075"/>
                            <a:pt x="6370" y="1932"/>
                            <a:pt x="1894" y="3170"/>
                          </a:cubicBezTo>
                          <a:cubicBezTo>
                            <a:pt x="1132" y="3360"/>
                            <a:pt x="370" y="2979"/>
                            <a:pt x="84" y="2217"/>
                          </a:cubicBezTo>
                          <a:cubicBezTo>
                            <a:pt x="-202" y="1455"/>
                            <a:pt x="274" y="693"/>
                            <a:pt x="1036" y="408"/>
                          </a:cubicBezTo>
                          <a:cubicBezTo>
                            <a:pt x="6751" y="-1212"/>
                            <a:pt x="12562" y="2503"/>
                            <a:pt x="12847" y="2694"/>
                          </a:cubicBezTo>
                          <a:cubicBezTo>
                            <a:pt x="13514" y="3170"/>
                            <a:pt x="13705" y="4027"/>
                            <a:pt x="13228" y="4694"/>
                          </a:cubicBezTo>
                          <a:cubicBezTo>
                            <a:pt x="13038" y="4980"/>
                            <a:pt x="12562" y="5265"/>
                            <a:pt x="12085" y="5265"/>
                          </a:cubicBezTo>
                          <a:close/>
                        </a:path>
                      </a:pathLst>
                    </a:custGeom>
                    <a:solidFill>
                      <a:srgbClr val="1519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373" name="任意多边形: 形状 12372"/>
                    <p:cNvSpPr/>
                    <p:nvPr/>
                  </p:nvSpPr>
                  <p:spPr>
                    <a:xfrm>
                      <a:off x="5301634" y="3933958"/>
                      <a:ext cx="12513" cy="11486"/>
                    </a:xfrm>
                    <a:custGeom>
                      <a:avLst/>
                      <a:gdLst>
                        <a:gd name="connsiteX0" fmla="*/ 1409 w 12513"/>
                        <a:gd name="connsiteY0" fmla="*/ 11486 h 11486"/>
                        <a:gd name="connsiteX1" fmla="*/ 742 w 12513"/>
                        <a:gd name="connsiteY1" fmla="*/ 11296 h 11486"/>
                        <a:gd name="connsiteX2" fmla="*/ 171 w 12513"/>
                        <a:gd name="connsiteY2" fmla="*/ 9295 h 11486"/>
                        <a:gd name="connsiteX3" fmla="*/ 10458 w 12513"/>
                        <a:gd name="connsiteY3" fmla="*/ 151 h 11486"/>
                        <a:gd name="connsiteX4" fmla="*/ 12363 w 12513"/>
                        <a:gd name="connsiteY4" fmla="*/ 818 h 11486"/>
                        <a:gd name="connsiteX5" fmla="*/ 11696 w 12513"/>
                        <a:gd name="connsiteY5" fmla="*/ 2723 h 11486"/>
                        <a:gd name="connsiteX6" fmla="*/ 2647 w 12513"/>
                        <a:gd name="connsiteY6" fmla="*/ 10629 h 11486"/>
                        <a:gd name="connsiteX7" fmla="*/ 1409 w 12513"/>
                        <a:gd name="connsiteY7" fmla="*/ 11486 h 1148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2513" h="11486">
                          <a:moveTo>
                            <a:pt x="1409" y="11486"/>
                          </a:moveTo>
                          <a:cubicBezTo>
                            <a:pt x="1123" y="11486"/>
                            <a:pt x="933" y="11391"/>
                            <a:pt x="742" y="11296"/>
                          </a:cubicBezTo>
                          <a:cubicBezTo>
                            <a:pt x="75" y="10915"/>
                            <a:pt x="-210" y="10057"/>
                            <a:pt x="171" y="9295"/>
                          </a:cubicBezTo>
                          <a:cubicBezTo>
                            <a:pt x="3314" y="3580"/>
                            <a:pt x="10172" y="342"/>
                            <a:pt x="10458" y="151"/>
                          </a:cubicBezTo>
                          <a:cubicBezTo>
                            <a:pt x="11124" y="-230"/>
                            <a:pt x="12077" y="151"/>
                            <a:pt x="12363" y="818"/>
                          </a:cubicBezTo>
                          <a:cubicBezTo>
                            <a:pt x="12744" y="1580"/>
                            <a:pt x="12363" y="2437"/>
                            <a:pt x="11696" y="2723"/>
                          </a:cubicBezTo>
                          <a:cubicBezTo>
                            <a:pt x="11601" y="2723"/>
                            <a:pt x="5409" y="5771"/>
                            <a:pt x="2647" y="10629"/>
                          </a:cubicBezTo>
                          <a:cubicBezTo>
                            <a:pt x="2457" y="11200"/>
                            <a:pt x="1980" y="11486"/>
                            <a:pt x="1409" y="11486"/>
                          </a:cubicBezTo>
                          <a:close/>
                        </a:path>
                      </a:pathLst>
                    </a:custGeom>
                    <a:solidFill>
                      <a:srgbClr val="1519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374" name="任意多边形: 形状 12373"/>
                    <p:cNvSpPr/>
                    <p:nvPr/>
                  </p:nvSpPr>
                  <p:spPr>
                    <a:xfrm>
                      <a:off x="5322365" y="3949622"/>
                      <a:ext cx="11444" cy="13062"/>
                    </a:xfrm>
                    <a:custGeom>
                      <a:avLst/>
                      <a:gdLst>
                        <a:gd name="connsiteX0" fmla="*/ 1442 w 11444"/>
                        <a:gd name="connsiteY0" fmla="*/ 13063 h 13062"/>
                        <a:gd name="connsiteX1" fmla="*/ 13 w 11444"/>
                        <a:gd name="connsiteY1" fmla="*/ 11729 h 13062"/>
                        <a:gd name="connsiteX2" fmla="*/ 1347 w 11444"/>
                        <a:gd name="connsiteY2" fmla="*/ 10205 h 13062"/>
                        <a:gd name="connsiteX3" fmla="*/ 8586 w 11444"/>
                        <a:gd name="connsiteY3" fmla="*/ 8205 h 13062"/>
                        <a:gd name="connsiteX4" fmla="*/ 871 w 11444"/>
                        <a:gd name="connsiteY4" fmla="*/ 2776 h 13062"/>
                        <a:gd name="connsiteX5" fmla="*/ 109 w 11444"/>
                        <a:gd name="connsiteY5" fmla="*/ 871 h 13062"/>
                        <a:gd name="connsiteX6" fmla="*/ 2014 w 11444"/>
                        <a:gd name="connsiteY6" fmla="*/ 109 h 13062"/>
                        <a:gd name="connsiteX7" fmla="*/ 11443 w 11444"/>
                        <a:gd name="connsiteY7" fmla="*/ 8300 h 13062"/>
                        <a:gd name="connsiteX8" fmla="*/ 1442 w 11444"/>
                        <a:gd name="connsiteY8" fmla="*/ 13063 h 13062"/>
                        <a:gd name="connsiteX9" fmla="*/ 1442 w 11444"/>
                        <a:gd name="connsiteY9" fmla="*/ 13063 h 1306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11444" h="13062">
                          <a:moveTo>
                            <a:pt x="1442" y="13063"/>
                          </a:moveTo>
                          <a:cubicBezTo>
                            <a:pt x="680" y="13063"/>
                            <a:pt x="13" y="12491"/>
                            <a:pt x="13" y="11729"/>
                          </a:cubicBezTo>
                          <a:cubicBezTo>
                            <a:pt x="13" y="10967"/>
                            <a:pt x="585" y="10301"/>
                            <a:pt x="1347" y="10205"/>
                          </a:cubicBezTo>
                          <a:cubicBezTo>
                            <a:pt x="5347" y="10015"/>
                            <a:pt x="8586" y="8872"/>
                            <a:pt x="8586" y="8205"/>
                          </a:cubicBezTo>
                          <a:cubicBezTo>
                            <a:pt x="8586" y="7157"/>
                            <a:pt x="4871" y="4585"/>
                            <a:pt x="871" y="2776"/>
                          </a:cubicBezTo>
                          <a:cubicBezTo>
                            <a:pt x="109" y="2490"/>
                            <a:pt x="-177" y="1633"/>
                            <a:pt x="109" y="871"/>
                          </a:cubicBezTo>
                          <a:cubicBezTo>
                            <a:pt x="395" y="109"/>
                            <a:pt x="1252" y="-177"/>
                            <a:pt x="2014" y="109"/>
                          </a:cubicBezTo>
                          <a:cubicBezTo>
                            <a:pt x="4871" y="1442"/>
                            <a:pt x="11539" y="4776"/>
                            <a:pt x="11443" y="8300"/>
                          </a:cubicBezTo>
                          <a:cubicBezTo>
                            <a:pt x="11348" y="12301"/>
                            <a:pt x="3823" y="12967"/>
                            <a:pt x="1442" y="13063"/>
                          </a:cubicBezTo>
                          <a:cubicBezTo>
                            <a:pt x="1442" y="13063"/>
                            <a:pt x="1442" y="13063"/>
                            <a:pt x="1442" y="13063"/>
                          </a:cubicBezTo>
                          <a:close/>
                        </a:path>
                      </a:pathLst>
                    </a:custGeom>
                    <a:solidFill>
                      <a:srgbClr val="1519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375" name="任意多边形: 形状 12374"/>
                    <p:cNvSpPr/>
                    <p:nvPr/>
                  </p:nvSpPr>
                  <p:spPr>
                    <a:xfrm>
                      <a:off x="5312588" y="3972134"/>
                      <a:ext cx="28819" cy="6838"/>
                    </a:xfrm>
                    <a:custGeom>
                      <a:avLst/>
                      <a:gdLst>
                        <a:gd name="connsiteX0" fmla="*/ 15696 w 28819"/>
                        <a:gd name="connsiteY0" fmla="*/ 6838 h 6838"/>
                        <a:gd name="connsiteX1" fmla="*/ 742 w 28819"/>
                        <a:gd name="connsiteY1" fmla="*/ 2742 h 6838"/>
                        <a:gd name="connsiteX2" fmla="*/ 171 w 28819"/>
                        <a:gd name="connsiteY2" fmla="*/ 742 h 6838"/>
                        <a:gd name="connsiteX3" fmla="*/ 2171 w 28819"/>
                        <a:gd name="connsiteY3" fmla="*/ 171 h 6838"/>
                        <a:gd name="connsiteX4" fmla="*/ 26555 w 28819"/>
                        <a:gd name="connsiteY4" fmla="*/ 1123 h 6838"/>
                        <a:gd name="connsiteX5" fmla="*/ 28555 w 28819"/>
                        <a:gd name="connsiteY5" fmla="*/ 1504 h 6838"/>
                        <a:gd name="connsiteX6" fmla="*/ 28174 w 28819"/>
                        <a:gd name="connsiteY6" fmla="*/ 3504 h 6838"/>
                        <a:gd name="connsiteX7" fmla="*/ 15696 w 28819"/>
                        <a:gd name="connsiteY7" fmla="*/ 6838 h 683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28819" h="6838">
                          <a:moveTo>
                            <a:pt x="15696" y="6838"/>
                          </a:moveTo>
                          <a:cubicBezTo>
                            <a:pt x="11505" y="6838"/>
                            <a:pt x="6362" y="5886"/>
                            <a:pt x="742" y="2742"/>
                          </a:cubicBezTo>
                          <a:cubicBezTo>
                            <a:pt x="75" y="2361"/>
                            <a:pt x="-210" y="1504"/>
                            <a:pt x="171" y="742"/>
                          </a:cubicBezTo>
                          <a:cubicBezTo>
                            <a:pt x="552" y="75"/>
                            <a:pt x="1409" y="-210"/>
                            <a:pt x="2171" y="171"/>
                          </a:cubicBezTo>
                          <a:cubicBezTo>
                            <a:pt x="16077" y="7791"/>
                            <a:pt x="26079" y="1409"/>
                            <a:pt x="26555" y="1123"/>
                          </a:cubicBezTo>
                          <a:cubicBezTo>
                            <a:pt x="27222" y="647"/>
                            <a:pt x="28079" y="837"/>
                            <a:pt x="28555" y="1504"/>
                          </a:cubicBezTo>
                          <a:cubicBezTo>
                            <a:pt x="29031" y="2171"/>
                            <a:pt x="28841" y="3028"/>
                            <a:pt x="28174" y="3504"/>
                          </a:cubicBezTo>
                          <a:cubicBezTo>
                            <a:pt x="27793" y="3790"/>
                            <a:pt x="23126" y="6838"/>
                            <a:pt x="15696" y="6838"/>
                          </a:cubicBezTo>
                          <a:close/>
                        </a:path>
                      </a:pathLst>
                    </a:custGeom>
                    <a:solidFill>
                      <a:srgbClr val="1519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376" name="任意多边形: 形状 12375"/>
                    <p:cNvSpPr/>
                    <p:nvPr/>
                  </p:nvSpPr>
                  <p:spPr>
                    <a:xfrm>
                      <a:off x="5311134" y="3969161"/>
                      <a:ext cx="7815" cy="9430"/>
                    </a:xfrm>
                    <a:custGeom>
                      <a:avLst/>
                      <a:gdLst>
                        <a:gd name="connsiteX0" fmla="*/ 1433 w 7815"/>
                        <a:gd name="connsiteY0" fmla="*/ 9430 h 9430"/>
                        <a:gd name="connsiteX1" fmla="*/ 5 w 7815"/>
                        <a:gd name="connsiteY1" fmla="*/ 8002 h 9430"/>
                        <a:gd name="connsiteX2" fmla="*/ 5815 w 7815"/>
                        <a:gd name="connsiteY2" fmla="*/ 96 h 9430"/>
                        <a:gd name="connsiteX3" fmla="*/ 7720 w 7815"/>
                        <a:gd name="connsiteY3" fmla="*/ 858 h 9430"/>
                        <a:gd name="connsiteX4" fmla="*/ 6958 w 7815"/>
                        <a:gd name="connsiteY4" fmla="*/ 2763 h 9430"/>
                        <a:gd name="connsiteX5" fmla="*/ 2957 w 7815"/>
                        <a:gd name="connsiteY5" fmla="*/ 7906 h 9430"/>
                        <a:gd name="connsiteX6" fmla="*/ 1433 w 7815"/>
                        <a:gd name="connsiteY6" fmla="*/ 9430 h 9430"/>
                        <a:gd name="connsiteX7" fmla="*/ 1433 w 7815"/>
                        <a:gd name="connsiteY7" fmla="*/ 9430 h 943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7815" h="9430">
                          <a:moveTo>
                            <a:pt x="1433" y="9430"/>
                          </a:moveTo>
                          <a:cubicBezTo>
                            <a:pt x="671" y="9430"/>
                            <a:pt x="5" y="8859"/>
                            <a:pt x="5" y="8002"/>
                          </a:cubicBezTo>
                          <a:cubicBezTo>
                            <a:pt x="-186" y="2572"/>
                            <a:pt x="5624" y="191"/>
                            <a:pt x="5815" y="96"/>
                          </a:cubicBezTo>
                          <a:cubicBezTo>
                            <a:pt x="6577" y="-190"/>
                            <a:pt x="7434" y="191"/>
                            <a:pt x="7720" y="858"/>
                          </a:cubicBezTo>
                          <a:cubicBezTo>
                            <a:pt x="8006" y="1620"/>
                            <a:pt x="7624" y="2477"/>
                            <a:pt x="6958" y="2763"/>
                          </a:cubicBezTo>
                          <a:cubicBezTo>
                            <a:pt x="6958" y="2763"/>
                            <a:pt x="2862" y="4477"/>
                            <a:pt x="2957" y="7906"/>
                          </a:cubicBezTo>
                          <a:cubicBezTo>
                            <a:pt x="2862" y="8764"/>
                            <a:pt x="2290" y="9430"/>
                            <a:pt x="1433" y="9430"/>
                          </a:cubicBezTo>
                          <a:cubicBezTo>
                            <a:pt x="1433" y="9430"/>
                            <a:pt x="1433" y="9430"/>
                            <a:pt x="1433" y="9430"/>
                          </a:cubicBezTo>
                          <a:close/>
                        </a:path>
                      </a:pathLst>
                    </a:custGeom>
                    <a:solidFill>
                      <a:srgbClr val="1519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377" name="任意多边形: 形状 12376"/>
                    <p:cNvSpPr/>
                    <p:nvPr/>
                  </p:nvSpPr>
                  <p:spPr>
                    <a:xfrm>
                      <a:off x="5327903" y="4130859"/>
                      <a:ext cx="2894" cy="3465"/>
                    </a:xfrm>
                    <a:custGeom>
                      <a:avLst/>
                      <a:gdLst>
                        <a:gd name="connsiteX0" fmla="*/ 1524 w 2894"/>
                        <a:gd name="connsiteY0" fmla="*/ 3466 h 3465"/>
                        <a:gd name="connsiteX1" fmla="*/ 95 w 2894"/>
                        <a:gd name="connsiteY1" fmla="*/ 2228 h 3465"/>
                        <a:gd name="connsiteX2" fmla="*/ 1524 w 2894"/>
                        <a:gd name="connsiteY2" fmla="*/ 2037 h 3465"/>
                        <a:gd name="connsiteX3" fmla="*/ 95 w 2894"/>
                        <a:gd name="connsiteY3" fmla="*/ 2228 h 3465"/>
                        <a:gd name="connsiteX4" fmla="*/ 0 w 2894"/>
                        <a:gd name="connsiteY4" fmla="*/ 1466 h 3465"/>
                        <a:gd name="connsiteX5" fmla="*/ 0 w 2894"/>
                        <a:gd name="connsiteY5" fmla="*/ 1180 h 3465"/>
                        <a:gd name="connsiteX6" fmla="*/ 1714 w 2894"/>
                        <a:gd name="connsiteY6" fmla="*/ 37 h 3465"/>
                        <a:gd name="connsiteX7" fmla="*/ 2858 w 2894"/>
                        <a:gd name="connsiteY7" fmla="*/ 1751 h 3465"/>
                        <a:gd name="connsiteX8" fmla="*/ 1714 w 2894"/>
                        <a:gd name="connsiteY8" fmla="*/ 3371 h 3465"/>
                        <a:gd name="connsiteX9" fmla="*/ 1524 w 2894"/>
                        <a:gd name="connsiteY9" fmla="*/ 3466 h 34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2894" h="3465">
                          <a:moveTo>
                            <a:pt x="1524" y="3466"/>
                          </a:moveTo>
                          <a:cubicBezTo>
                            <a:pt x="857" y="3466"/>
                            <a:pt x="191" y="2990"/>
                            <a:pt x="95" y="2228"/>
                          </a:cubicBezTo>
                          <a:lnTo>
                            <a:pt x="1524" y="2037"/>
                          </a:lnTo>
                          <a:lnTo>
                            <a:pt x="95" y="2228"/>
                          </a:lnTo>
                          <a:cubicBezTo>
                            <a:pt x="95" y="2037"/>
                            <a:pt x="0" y="1847"/>
                            <a:pt x="0" y="1466"/>
                          </a:cubicBezTo>
                          <a:cubicBezTo>
                            <a:pt x="0" y="1370"/>
                            <a:pt x="0" y="1275"/>
                            <a:pt x="0" y="1180"/>
                          </a:cubicBezTo>
                          <a:cubicBezTo>
                            <a:pt x="191" y="418"/>
                            <a:pt x="953" y="-154"/>
                            <a:pt x="1714" y="37"/>
                          </a:cubicBezTo>
                          <a:cubicBezTo>
                            <a:pt x="2476" y="227"/>
                            <a:pt x="3048" y="989"/>
                            <a:pt x="2858" y="1751"/>
                          </a:cubicBezTo>
                          <a:cubicBezTo>
                            <a:pt x="2953" y="2513"/>
                            <a:pt x="2476" y="3275"/>
                            <a:pt x="1714" y="3371"/>
                          </a:cubicBezTo>
                          <a:cubicBezTo>
                            <a:pt x="1714" y="3371"/>
                            <a:pt x="1619" y="3466"/>
                            <a:pt x="1524" y="3466"/>
                          </a:cubicBezTo>
                          <a:close/>
                        </a:path>
                      </a:pathLst>
                    </a:custGeom>
                    <a:solidFill>
                      <a:srgbClr val="201D1D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378" name="任意多边形: 形状 12377"/>
                    <p:cNvSpPr/>
                    <p:nvPr/>
                  </p:nvSpPr>
                  <p:spPr>
                    <a:xfrm>
                      <a:off x="5253403" y="3949632"/>
                      <a:ext cx="18782" cy="19720"/>
                    </a:xfrm>
                    <a:custGeom>
                      <a:avLst/>
                      <a:gdLst>
                        <a:gd name="connsiteX0" fmla="*/ 14493 w 18782"/>
                        <a:gd name="connsiteY0" fmla="*/ 19720 h 19720"/>
                        <a:gd name="connsiteX1" fmla="*/ 13445 w 18782"/>
                        <a:gd name="connsiteY1" fmla="*/ 19244 h 19720"/>
                        <a:gd name="connsiteX2" fmla="*/ 967 w 18782"/>
                        <a:gd name="connsiteY2" fmla="*/ 7814 h 19720"/>
                        <a:gd name="connsiteX3" fmla="*/ 14 w 18782"/>
                        <a:gd name="connsiteY3" fmla="*/ 6195 h 19720"/>
                        <a:gd name="connsiteX4" fmla="*/ 1443 w 18782"/>
                        <a:gd name="connsiteY4" fmla="*/ 5052 h 19720"/>
                        <a:gd name="connsiteX5" fmla="*/ 16588 w 18782"/>
                        <a:gd name="connsiteY5" fmla="*/ 194 h 19720"/>
                        <a:gd name="connsiteX6" fmla="*/ 18588 w 18782"/>
                        <a:gd name="connsiteY6" fmla="*/ 670 h 19720"/>
                        <a:gd name="connsiteX7" fmla="*/ 18112 w 18782"/>
                        <a:gd name="connsiteY7" fmla="*/ 2671 h 19720"/>
                        <a:gd name="connsiteX8" fmla="*/ 5444 w 18782"/>
                        <a:gd name="connsiteY8" fmla="*/ 7624 h 19720"/>
                        <a:gd name="connsiteX9" fmla="*/ 15445 w 18782"/>
                        <a:gd name="connsiteY9" fmla="*/ 17339 h 19720"/>
                        <a:gd name="connsiteX10" fmla="*/ 15350 w 18782"/>
                        <a:gd name="connsiteY10" fmla="*/ 19339 h 19720"/>
                        <a:gd name="connsiteX11" fmla="*/ 14493 w 18782"/>
                        <a:gd name="connsiteY11" fmla="*/ 19720 h 1972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</a:cxnLst>
                      <a:rect l="l" t="t" r="r" b="b"/>
                      <a:pathLst>
                        <a:path w="18782" h="19720">
                          <a:moveTo>
                            <a:pt x="14493" y="19720"/>
                          </a:moveTo>
                          <a:cubicBezTo>
                            <a:pt x="14112" y="19720"/>
                            <a:pt x="13730" y="19530"/>
                            <a:pt x="13445" y="19244"/>
                          </a:cubicBezTo>
                          <a:cubicBezTo>
                            <a:pt x="9349" y="14863"/>
                            <a:pt x="2777" y="8481"/>
                            <a:pt x="967" y="7814"/>
                          </a:cubicBezTo>
                          <a:cubicBezTo>
                            <a:pt x="300" y="7528"/>
                            <a:pt x="-81" y="6862"/>
                            <a:pt x="14" y="6195"/>
                          </a:cubicBezTo>
                          <a:cubicBezTo>
                            <a:pt x="110" y="5528"/>
                            <a:pt x="776" y="5052"/>
                            <a:pt x="1443" y="5052"/>
                          </a:cubicBezTo>
                          <a:cubicBezTo>
                            <a:pt x="8587" y="5052"/>
                            <a:pt x="16493" y="194"/>
                            <a:pt x="16588" y="194"/>
                          </a:cubicBezTo>
                          <a:cubicBezTo>
                            <a:pt x="17255" y="-187"/>
                            <a:pt x="18112" y="4"/>
                            <a:pt x="18588" y="670"/>
                          </a:cubicBezTo>
                          <a:cubicBezTo>
                            <a:pt x="18969" y="1337"/>
                            <a:pt x="18779" y="2194"/>
                            <a:pt x="18112" y="2671"/>
                          </a:cubicBezTo>
                          <a:cubicBezTo>
                            <a:pt x="17826" y="2861"/>
                            <a:pt x="12016" y="6385"/>
                            <a:pt x="5444" y="7624"/>
                          </a:cubicBezTo>
                          <a:cubicBezTo>
                            <a:pt x="9254" y="10767"/>
                            <a:pt x="14207" y="16006"/>
                            <a:pt x="15445" y="17339"/>
                          </a:cubicBezTo>
                          <a:cubicBezTo>
                            <a:pt x="16017" y="17911"/>
                            <a:pt x="15921" y="18863"/>
                            <a:pt x="15350" y="19339"/>
                          </a:cubicBezTo>
                          <a:cubicBezTo>
                            <a:pt x="15255" y="19625"/>
                            <a:pt x="14874" y="19720"/>
                            <a:pt x="14493" y="19720"/>
                          </a:cubicBezTo>
                          <a:close/>
                        </a:path>
                      </a:pathLst>
                    </a:custGeom>
                    <a:solidFill>
                      <a:srgbClr val="1519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379" name="任意多边形: 形状 12378"/>
                    <p:cNvSpPr/>
                    <p:nvPr/>
                  </p:nvSpPr>
                  <p:spPr>
                    <a:xfrm>
                      <a:off x="5297291" y="3916866"/>
                      <a:ext cx="54349" cy="82680"/>
                    </a:xfrm>
                    <a:custGeom>
                      <a:avLst/>
                      <a:gdLst>
                        <a:gd name="connsiteX0" fmla="*/ 10134 w 54349"/>
                        <a:gd name="connsiteY0" fmla="*/ 82681 h 82680"/>
                        <a:gd name="connsiteX1" fmla="*/ 1180 w 54349"/>
                        <a:gd name="connsiteY1" fmla="*/ 82014 h 82680"/>
                        <a:gd name="connsiteX2" fmla="*/ 37 w 54349"/>
                        <a:gd name="connsiteY2" fmla="*/ 80299 h 82680"/>
                        <a:gd name="connsiteX3" fmla="*/ 1751 w 54349"/>
                        <a:gd name="connsiteY3" fmla="*/ 79156 h 82680"/>
                        <a:gd name="connsiteX4" fmla="*/ 49948 w 54349"/>
                        <a:gd name="connsiteY4" fmla="*/ 50772 h 82680"/>
                        <a:gd name="connsiteX5" fmla="*/ 37661 w 54349"/>
                        <a:gd name="connsiteY5" fmla="*/ 2671 h 82680"/>
                        <a:gd name="connsiteX6" fmla="*/ 37184 w 54349"/>
                        <a:gd name="connsiteY6" fmla="*/ 670 h 82680"/>
                        <a:gd name="connsiteX7" fmla="*/ 39185 w 54349"/>
                        <a:gd name="connsiteY7" fmla="*/ 194 h 82680"/>
                        <a:gd name="connsiteX8" fmla="*/ 52805 w 54349"/>
                        <a:gd name="connsiteY8" fmla="*/ 51343 h 82680"/>
                        <a:gd name="connsiteX9" fmla="*/ 10134 w 54349"/>
                        <a:gd name="connsiteY9" fmla="*/ 82681 h 826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54349" h="82680">
                          <a:moveTo>
                            <a:pt x="10134" y="82681"/>
                          </a:moveTo>
                          <a:cubicBezTo>
                            <a:pt x="4895" y="82681"/>
                            <a:pt x="1275" y="82109"/>
                            <a:pt x="1180" y="82014"/>
                          </a:cubicBezTo>
                          <a:cubicBezTo>
                            <a:pt x="418" y="81919"/>
                            <a:pt x="-154" y="81157"/>
                            <a:pt x="37" y="80299"/>
                          </a:cubicBezTo>
                          <a:cubicBezTo>
                            <a:pt x="132" y="79538"/>
                            <a:pt x="894" y="78966"/>
                            <a:pt x="1751" y="79156"/>
                          </a:cubicBezTo>
                          <a:cubicBezTo>
                            <a:pt x="3466" y="79442"/>
                            <a:pt x="43185" y="86110"/>
                            <a:pt x="49948" y="50772"/>
                          </a:cubicBezTo>
                          <a:cubicBezTo>
                            <a:pt x="56711" y="15148"/>
                            <a:pt x="37851" y="2766"/>
                            <a:pt x="37661" y="2671"/>
                          </a:cubicBezTo>
                          <a:cubicBezTo>
                            <a:pt x="36994" y="2290"/>
                            <a:pt x="36803" y="1337"/>
                            <a:pt x="37184" y="670"/>
                          </a:cubicBezTo>
                          <a:cubicBezTo>
                            <a:pt x="37565" y="4"/>
                            <a:pt x="38518" y="-187"/>
                            <a:pt x="39185" y="194"/>
                          </a:cubicBezTo>
                          <a:cubicBezTo>
                            <a:pt x="40042" y="766"/>
                            <a:pt x="59949" y="13624"/>
                            <a:pt x="52805" y="51343"/>
                          </a:cubicBezTo>
                          <a:cubicBezTo>
                            <a:pt x="47567" y="78775"/>
                            <a:pt x="23468" y="82681"/>
                            <a:pt x="10134" y="82681"/>
                          </a:cubicBezTo>
                          <a:close/>
                        </a:path>
                      </a:pathLst>
                    </a:custGeom>
                    <a:solidFill>
                      <a:srgbClr val="1519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380" name="任意多边形: 形状 12379"/>
                    <p:cNvSpPr/>
                    <p:nvPr/>
                  </p:nvSpPr>
                  <p:spPr>
                    <a:xfrm>
                      <a:off x="5317035" y="3996775"/>
                      <a:ext cx="99078" cy="373007"/>
                    </a:xfrm>
                    <a:custGeom>
                      <a:avLst/>
                      <a:gdLst>
                        <a:gd name="connsiteX0" fmla="*/ 97640 w 99078"/>
                        <a:gd name="connsiteY0" fmla="*/ 373008 h 373007"/>
                        <a:gd name="connsiteX1" fmla="*/ 96212 w 99078"/>
                        <a:gd name="connsiteY1" fmla="*/ 371675 h 373007"/>
                        <a:gd name="connsiteX2" fmla="*/ 67065 w 99078"/>
                        <a:gd name="connsiteY2" fmla="*/ 227657 h 373007"/>
                        <a:gd name="connsiteX3" fmla="*/ 11344 w 99078"/>
                        <a:gd name="connsiteY3" fmla="*/ 136598 h 373007"/>
                        <a:gd name="connsiteX4" fmla="*/ 10963 w 99078"/>
                        <a:gd name="connsiteY4" fmla="*/ 135740 h 373007"/>
                        <a:gd name="connsiteX5" fmla="*/ 9 w 99078"/>
                        <a:gd name="connsiteY5" fmla="*/ 1533 h 373007"/>
                        <a:gd name="connsiteX6" fmla="*/ 1343 w 99078"/>
                        <a:gd name="connsiteY6" fmla="*/ 9 h 373007"/>
                        <a:gd name="connsiteX7" fmla="*/ 2867 w 99078"/>
                        <a:gd name="connsiteY7" fmla="*/ 1343 h 373007"/>
                        <a:gd name="connsiteX8" fmla="*/ 13725 w 99078"/>
                        <a:gd name="connsiteY8" fmla="*/ 135074 h 373007"/>
                        <a:gd name="connsiteX9" fmla="*/ 69732 w 99078"/>
                        <a:gd name="connsiteY9" fmla="*/ 226704 h 373007"/>
                        <a:gd name="connsiteX10" fmla="*/ 99069 w 99078"/>
                        <a:gd name="connsiteY10" fmla="*/ 371484 h 373007"/>
                        <a:gd name="connsiteX11" fmla="*/ 97736 w 99078"/>
                        <a:gd name="connsiteY11" fmla="*/ 373008 h 373007"/>
                        <a:gd name="connsiteX12" fmla="*/ 97640 w 99078"/>
                        <a:gd name="connsiteY12" fmla="*/ 373008 h 37300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99078" h="373007">
                          <a:moveTo>
                            <a:pt x="97640" y="373008"/>
                          </a:moveTo>
                          <a:cubicBezTo>
                            <a:pt x="96878" y="373008"/>
                            <a:pt x="96307" y="372437"/>
                            <a:pt x="96212" y="371675"/>
                          </a:cubicBezTo>
                          <a:cubicBezTo>
                            <a:pt x="96116" y="370817"/>
                            <a:pt x="88782" y="284330"/>
                            <a:pt x="67065" y="227657"/>
                          </a:cubicBezTo>
                          <a:cubicBezTo>
                            <a:pt x="45443" y="171173"/>
                            <a:pt x="11725" y="136979"/>
                            <a:pt x="11344" y="136598"/>
                          </a:cubicBezTo>
                          <a:cubicBezTo>
                            <a:pt x="11058" y="136312"/>
                            <a:pt x="10963" y="136026"/>
                            <a:pt x="10963" y="135740"/>
                          </a:cubicBezTo>
                          <a:lnTo>
                            <a:pt x="9" y="1533"/>
                          </a:lnTo>
                          <a:cubicBezTo>
                            <a:pt x="-86" y="771"/>
                            <a:pt x="581" y="9"/>
                            <a:pt x="1343" y="9"/>
                          </a:cubicBezTo>
                          <a:cubicBezTo>
                            <a:pt x="2200" y="-86"/>
                            <a:pt x="2867" y="581"/>
                            <a:pt x="2867" y="1343"/>
                          </a:cubicBezTo>
                          <a:lnTo>
                            <a:pt x="13725" y="135074"/>
                          </a:lnTo>
                          <a:cubicBezTo>
                            <a:pt x="17535" y="138979"/>
                            <a:pt x="49063" y="172888"/>
                            <a:pt x="69732" y="226704"/>
                          </a:cubicBezTo>
                          <a:cubicBezTo>
                            <a:pt x="91640" y="283759"/>
                            <a:pt x="98974" y="370627"/>
                            <a:pt x="99069" y="371484"/>
                          </a:cubicBezTo>
                          <a:cubicBezTo>
                            <a:pt x="99164" y="372246"/>
                            <a:pt x="98498" y="373008"/>
                            <a:pt x="97736" y="373008"/>
                          </a:cubicBezTo>
                          <a:cubicBezTo>
                            <a:pt x="97736" y="373008"/>
                            <a:pt x="97736" y="373008"/>
                            <a:pt x="97640" y="373008"/>
                          </a:cubicBezTo>
                          <a:close/>
                        </a:path>
                      </a:pathLst>
                    </a:custGeom>
                    <a:solidFill>
                      <a:srgbClr val="1519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381" name="任意多边形: 形状 12380"/>
                    <p:cNvSpPr/>
                    <p:nvPr/>
                  </p:nvSpPr>
                  <p:spPr>
                    <a:xfrm>
                      <a:off x="5253417" y="4180236"/>
                      <a:ext cx="157199" cy="144113"/>
                    </a:xfrm>
                    <a:custGeom>
                      <a:avLst/>
                      <a:gdLst>
                        <a:gd name="connsiteX0" fmla="*/ 155734 w 157199"/>
                        <a:gd name="connsiteY0" fmla="*/ 144113 h 144113"/>
                        <a:gd name="connsiteX1" fmla="*/ 155448 w 157199"/>
                        <a:gd name="connsiteY1" fmla="*/ 144113 h 144113"/>
                        <a:gd name="connsiteX2" fmla="*/ 190 w 157199"/>
                        <a:gd name="connsiteY2" fmla="*/ 2191 h 144113"/>
                        <a:gd name="connsiteX3" fmla="*/ 762 w 157199"/>
                        <a:gd name="connsiteY3" fmla="*/ 190 h 144113"/>
                        <a:gd name="connsiteX4" fmla="*/ 2762 w 157199"/>
                        <a:gd name="connsiteY4" fmla="*/ 762 h 144113"/>
                        <a:gd name="connsiteX5" fmla="*/ 156019 w 157199"/>
                        <a:gd name="connsiteY5" fmla="*/ 141256 h 144113"/>
                        <a:gd name="connsiteX6" fmla="*/ 157162 w 157199"/>
                        <a:gd name="connsiteY6" fmla="*/ 142875 h 144113"/>
                        <a:gd name="connsiteX7" fmla="*/ 155734 w 157199"/>
                        <a:gd name="connsiteY7" fmla="*/ 144113 h 14411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57199" h="144113">
                          <a:moveTo>
                            <a:pt x="155734" y="144113"/>
                          </a:moveTo>
                          <a:cubicBezTo>
                            <a:pt x="155639" y="144113"/>
                            <a:pt x="155543" y="144113"/>
                            <a:pt x="155448" y="144113"/>
                          </a:cubicBezTo>
                          <a:cubicBezTo>
                            <a:pt x="75057" y="130683"/>
                            <a:pt x="952" y="3524"/>
                            <a:pt x="190" y="2191"/>
                          </a:cubicBezTo>
                          <a:cubicBezTo>
                            <a:pt x="-190" y="1524"/>
                            <a:pt x="0" y="571"/>
                            <a:pt x="762" y="190"/>
                          </a:cubicBezTo>
                          <a:cubicBezTo>
                            <a:pt x="1429" y="-190"/>
                            <a:pt x="2381" y="0"/>
                            <a:pt x="2762" y="762"/>
                          </a:cubicBezTo>
                          <a:cubicBezTo>
                            <a:pt x="3524" y="2000"/>
                            <a:pt x="76962" y="128016"/>
                            <a:pt x="156019" y="141256"/>
                          </a:cubicBezTo>
                          <a:cubicBezTo>
                            <a:pt x="156782" y="141351"/>
                            <a:pt x="157353" y="142113"/>
                            <a:pt x="157162" y="142875"/>
                          </a:cubicBezTo>
                          <a:cubicBezTo>
                            <a:pt x="157067" y="143542"/>
                            <a:pt x="156401" y="144113"/>
                            <a:pt x="155734" y="144113"/>
                          </a:cubicBezTo>
                          <a:close/>
                        </a:path>
                      </a:pathLst>
                    </a:custGeom>
                    <a:solidFill>
                      <a:srgbClr val="1519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382" name="任意多边形: 形状 12381"/>
                    <p:cNvSpPr/>
                    <p:nvPr/>
                  </p:nvSpPr>
                  <p:spPr>
                    <a:xfrm>
                      <a:off x="5207465" y="4221152"/>
                      <a:ext cx="88793" cy="144345"/>
                    </a:xfrm>
                    <a:custGeom>
                      <a:avLst/>
                      <a:gdLst>
                        <a:gd name="connsiteX0" fmla="*/ 87386 w 88793"/>
                        <a:gd name="connsiteY0" fmla="*/ 144346 h 144345"/>
                        <a:gd name="connsiteX1" fmla="*/ 86529 w 88793"/>
                        <a:gd name="connsiteY1" fmla="*/ 144060 h 144345"/>
                        <a:gd name="connsiteX2" fmla="*/ 42 w 88793"/>
                        <a:gd name="connsiteY2" fmla="*/ 1756 h 144345"/>
                        <a:gd name="connsiteX3" fmla="*/ 1185 w 88793"/>
                        <a:gd name="connsiteY3" fmla="*/ 42 h 144345"/>
                        <a:gd name="connsiteX4" fmla="*/ 2899 w 88793"/>
                        <a:gd name="connsiteY4" fmla="*/ 1185 h 144345"/>
                        <a:gd name="connsiteX5" fmla="*/ 88148 w 88793"/>
                        <a:gd name="connsiteY5" fmla="*/ 141679 h 144345"/>
                        <a:gd name="connsiteX6" fmla="*/ 88529 w 88793"/>
                        <a:gd name="connsiteY6" fmla="*/ 143679 h 144345"/>
                        <a:gd name="connsiteX7" fmla="*/ 87386 w 88793"/>
                        <a:gd name="connsiteY7" fmla="*/ 144346 h 14434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88793" h="144345">
                          <a:moveTo>
                            <a:pt x="87386" y="144346"/>
                          </a:moveTo>
                          <a:cubicBezTo>
                            <a:pt x="87100" y="144346"/>
                            <a:pt x="86814" y="144250"/>
                            <a:pt x="86529" y="144060"/>
                          </a:cubicBezTo>
                          <a:cubicBezTo>
                            <a:pt x="21854" y="99578"/>
                            <a:pt x="327" y="2804"/>
                            <a:pt x="42" y="1756"/>
                          </a:cubicBezTo>
                          <a:cubicBezTo>
                            <a:pt x="-149" y="994"/>
                            <a:pt x="327" y="232"/>
                            <a:pt x="1185" y="42"/>
                          </a:cubicBezTo>
                          <a:cubicBezTo>
                            <a:pt x="1947" y="-149"/>
                            <a:pt x="2709" y="327"/>
                            <a:pt x="2899" y="1185"/>
                          </a:cubicBezTo>
                          <a:cubicBezTo>
                            <a:pt x="3090" y="2137"/>
                            <a:pt x="24426" y="97864"/>
                            <a:pt x="88148" y="141679"/>
                          </a:cubicBezTo>
                          <a:cubicBezTo>
                            <a:pt x="88815" y="142155"/>
                            <a:pt x="89005" y="143012"/>
                            <a:pt x="88529" y="143679"/>
                          </a:cubicBezTo>
                          <a:cubicBezTo>
                            <a:pt x="88339" y="144155"/>
                            <a:pt x="87862" y="144346"/>
                            <a:pt x="87386" y="144346"/>
                          </a:cubicBezTo>
                          <a:close/>
                        </a:path>
                      </a:pathLst>
                    </a:custGeom>
                    <a:solidFill>
                      <a:srgbClr val="1519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383" name="任意多边形: 形状 12382"/>
                    <p:cNvSpPr/>
                    <p:nvPr/>
                  </p:nvSpPr>
                  <p:spPr>
                    <a:xfrm>
                      <a:off x="5239248" y="4139682"/>
                      <a:ext cx="99431" cy="12550"/>
                    </a:xfrm>
                    <a:custGeom>
                      <a:avLst/>
                      <a:gdLst>
                        <a:gd name="connsiteX0" fmla="*/ 50650 w 99431"/>
                        <a:gd name="connsiteY0" fmla="*/ 12550 h 12550"/>
                        <a:gd name="connsiteX1" fmla="*/ 835 w 99431"/>
                        <a:gd name="connsiteY1" fmla="*/ 2740 h 12550"/>
                        <a:gd name="connsiteX2" fmla="*/ 168 w 99431"/>
                        <a:gd name="connsiteY2" fmla="*/ 835 h 12550"/>
                        <a:gd name="connsiteX3" fmla="*/ 2073 w 99431"/>
                        <a:gd name="connsiteY3" fmla="*/ 168 h 12550"/>
                        <a:gd name="connsiteX4" fmla="*/ 97418 w 99431"/>
                        <a:gd name="connsiteY4" fmla="*/ 168 h 12550"/>
                        <a:gd name="connsiteX5" fmla="*/ 99323 w 99431"/>
                        <a:gd name="connsiteY5" fmla="*/ 930 h 12550"/>
                        <a:gd name="connsiteX6" fmla="*/ 98561 w 99431"/>
                        <a:gd name="connsiteY6" fmla="*/ 2835 h 12550"/>
                        <a:gd name="connsiteX7" fmla="*/ 50650 w 99431"/>
                        <a:gd name="connsiteY7" fmla="*/ 12550 h 1255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99431" h="12550">
                          <a:moveTo>
                            <a:pt x="50650" y="12550"/>
                          </a:moveTo>
                          <a:cubicBezTo>
                            <a:pt x="21885" y="12550"/>
                            <a:pt x="1120" y="2930"/>
                            <a:pt x="835" y="2740"/>
                          </a:cubicBezTo>
                          <a:cubicBezTo>
                            <a:pt x="73" y="2359"/>
                            <a:pt x="-213" y="1502"/>
                            <a:pt x="168" y="835"/>
                          </a:cubicBezTo>
                          <a:cubicBezTo>
                            <a:pt x="549" y="73"/>
                            <a:pt x="1406" y="-213"/>
                            <a:pt x="2073" y="168"/>
                          </a:cubicBezTo>
                          <a:cubicBezTo>
                            <a:pt x="2549" y="358"/>
                            <a:pt x="48079" y="21504"/>
                            <a:pt x="97418" y="168"/>
                          </a:cubicBezTo>
                          <a:cubicBezTo>
                            <a:pt x="98180" y="-118"/>
                            <a:pt x="99037" y="168"/>
                            <a:pt x="99323" y="930"/>
                          </a:cubicBezTo>
                          <a:cubicBezTo>
                            <a:pt x="99609" y="1692"/>
                            <a:pt x="99323" y="2549"/>
                            <a:pt x="98561" y="2835"/>
                          </a:cubicBezTo>
                          <a:cubicBezTo>
                            <a:pt x="81607" y="10074"/>
                            <a:pt x="65129" y="12550"/>
                            <a:pt x="50650" y="12550"/>
                          </a:cubicBezTo>
                          <a:close/>
                        </a:path>
                      </a:pathLst>
                    </a:custGeom>
                    <a:solidFill>
                      <a:srgbClr val="1519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2384" name="图形 12092"/>
                  <p:cNvGrpSpPr/>
                  <p:nvPr/>
                </p:nvGrpSpPr>
                <p:grpSpPr>
                  <a:xfrm>
                    <a:off x="3284695" y="4358978"/>
                    <a:ext cx="493689" cy="576590"/>
                    <a:chOff x="3284695" y="4358978"/>
                    <a:chExt cx="493689" cy="576590"/>
                  </a:xfrm>
                </p:grpSpPr>
                <p:grpSp>
                  <p:nvGrpSpPr>
                    <p:cNvPr id="12385" name="图形 12092"/>
                    <p:cNvGrpSpPr/>
                    <p:nvPr/>
                  </p:nvGrpSpPr>
                  <p:grpSpPr>
                    <a:xfrm>
                      <a:off x="3284695" y="4358978"/>
                      <a:ext cx="493689" cy="576590"/>
                      <a:chOff x="3284695" y="4358978"/>
                      <a:chExt cx="493689" cy="576590"/>
                    </a:xfrm>
                  </p:grpSpPr>
                  <p:grpSp>
                    <p:nvGrpSpPr>
                      <p:cNvPr id="12386" name="图形 12092"/>
                      <p:cNvGrpSpPr/>
                      <p:nvPr/>
                    </p:nvGrpSpPr>
                    <p:grpSpPr>
                      <a:xfrm>
                        <a:off x="3284695" y="4360449"/>
                        <a:ext cx="492251" cy="575119"/>
                        <a:chOff x="3284695" y="4360449"/>
                        <a:chExt cx="492251" cy="575119"/>
                      </a:xfrm>
                    </p:grpSpPr>
                    <p:sp>
                      <p:nvSpPr>
                        <p:cNvPr id="12387" name="任意多边形: 形状 12386"/>
                        <p:cNvSpPr/>
                        <p:nvPr/>
                      </p:nvSpPr>
                      <p:spPr>
                        <a:xfrm>
                          <a:off x="3609402" y="4449888"/>
                          <a:ext cx="167544" cy="406336"/>
                        </a:xfrm>
                        <a:custGeom>
                          <a:avLst/>
                          <a:gdLst>
                            <a:gd name="connsiteX0" fmla="*/ 6477 w 167544"/>
                            <a:gd name="connsiteY0" fmla="*/ 0 h 406336"/>
                            <a:gd name="connsiteX1" fmla="*/ 167545 w 167544"/>
                            <a:gd name="connsiteY1" fmla="*/ 406337 h 406336"/>
                            <a:gd name="connsiteX2" fmla="*/ 102965 w 167544"/>
                            <a:gd name="connsiteY2" fmla="*/ 406337 h 406336"/>
                            <a:gd name="connsiteX3" fmla="*/ 191 w 167544"/>
                            <a:gd name="connsiteY3" fmla="*/ 406337 h 406336"/>
                            <a:gd name="connsiteX4" fmla="*/ 0 w 167544"/>
                            <a:gd name="connsiteY4" fmla="*/ 406337 h 406336"/>
                            <a:gd name="connsiteX5" fmla="*/ 6477 w 167544"/>
                            <a:gd name="connsiteY5" fmla="*/ 0 h 40633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</a:cxnLst>
                          <a:rect l="l" t="t" r="r" b="b"/>
                          <a:pathLst>
                            <a:path w="167544" h="406336">
                              <a:moveTo>
                                <a:pt x="6477" y="0"/>
                              </a:moveTo>
                              <a:lnTo>
                                <a:pt x="167545" y="406337"/>
                              </a:lnTo>
                              <a:lnTo>
                                <a:pt x="102965" y="406337"/>
                              </a:lnTo>
                              <a:lnTo>
                                <a:pt x="191" y="406337"/>
                              </a:lnTo>
                              <a:lnTo>
                                <a:pt x="0" y="406337"/>
                              </a:lnTo>
                              <a:cubicBezTo>
                                <a:pt x="95" y="406241"/>
                                <a:pt x="11621" y="65437"/>
                                <a:pt x="6477" y="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548BC3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2388" name="任意多边形: 形状 12387"/>
                        <p:cNvSpPr/>
                        <p:nvPr/>
                      </p:nvSpPr>
                      <p:spPr>
                        <a:xfrm>
                          <a:off x="3643312" y="4921852"/>
                          <a:ext cx="128587" cy="13716"/>
                        </a:xfrm>
                        <a:custGeom>
                          <a:avLst/>
                          <a:gdLst>
                            <a:gd name="connsiteX0" fmla="*/ 118300 w 128587"/>
                            <a:gd name="connsiteY0" fmla="*/ 0 h 13716"/>
                            <a:gd name="connsiteX1" fmla="*/ 128588 w 128587"/>
                            <a:gd name="connsiteY1" fmla="*/ 13716 h 13716"/>
                            <a:gd name="connsiteX2" fmla="*/ 9525 w 128587"/>
                            <a:gd name="connsiteY2" fmla="*/ 13716 h 13716"/>
                            <a:gd name="connsiteX3" fmla="*/ 0 w 128587"/>
                            <a:gd name="connsiteY3" fmla="*/ 0 h 1371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128587" h="13716">
                              <a:moveTo>
                                <a:pt x="118300" y="0"/>
                              </a:moveTo>
                              <a:lnTo>
                                <a:pt x="128588" y="13716"/>
                              </a:lnTo>
                              <a:lnTo>
                                <a:pt x="9525" y="13716"/>
                              </a:lnTo>
                              <a:lnTo>
                                <a:pt x="0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151919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2389" name="任意多边形: 形状 12388"/>
                        <p:cNvSpPr/>
                        <p:nvPr/>
                      </p:nvSpPr>
                      <p:spPr>
                        <a:xfrm>
                          <a:off x="3597877" y="4856130"/>
                          <a:ext cx="163734" cy="65722"/>
                        </a:xfrm>
                        <a:custGeom>
                          <a:avLst/>
                          <a:gdLst>
                            <a:gd name="connsiteX0" fmla="*/ 163735 w 163734"/>
                            <a:gd name="connsiteY0" fmla="*/ 65723 h 65722"/>
                            <a:gd name="connsiteX1" fmla="*/ 45434 w 163734"/>
                            <a:gd name="connsiteY1" fmla="*/ 65723 h 65722"/>
                            <a:gd name="connsiteX2" fmla="*/ 0 w 163734"/>
                            <a:gd name="connsiteY2" fmla="*/ 0 h 65722"/>
                            <a:gd name="connsiteX3" fmla="*/ 11621 w 163734"/>
                            <a:gd name="connsiteY3" fmla="*/ 0 h 65722"/>
                            <a:gd name="connsiteX4" fmla="*/ 11716 w 163734"/>
                            <a:gd name="connsiteY4" fmla="*/ 0 h 65722"/>
                            <a:gd name="connsiteX5" fmla="*/ 114491 w 163734"/>
                            <a:gd name="connsiteY5" fmla="*/ 0 h 6572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</a:cxnLst>
                          <a:rect l="l" t="t" r="r" b="b"/>
                          <a:pathLst>
                            <a:path w="163734" h="65722">
                              <a:moveTo>
                                <a:pt x="163735" y="65723"/>
                              </a:moveTo>
                              <a:lnTo>
                                <a:pt x="45434" y="65723"/>
                              </a:lnTo>
                              <a:lnTo>
                                <a:pt x="0" y="0"/>
                              </a:lnTo>
                              <a:lnTo>
                                <a:pt x="11621" y="0"/>
                              </a:lnTo>
                              <a:lnTo>
                                <a:pt x="11716" y="0"/>
                              </a:lnTo>
                              <a:lnTo>
                                <a:pt x="114491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2390" name="任意多边形: 形状 12389"/>
                        <p:cNvSpPr/>
                        <p:nvPr/>
                      </p:nvSpPr>
                      <p:spPr>
                        <a:xfrm>
                          <a:off x="3492531" y="4921852"/>
                          <a:ext cx="160305" cy="13716"/>
                        </a:xfrm>
                        <a:custGeom>
                          <a:avLst/>
                          <a:gdLst>
                            <a:gd name="connsiteX0" fmla="*/ 150781 w 160305"/>
                            <a:gd name="connsiteY0" fmla="*/ 0 h 13716"/>
                            <a:gd name="connsiteX1" fmla="*/ 160306 w 160305"/>
                            <a:gd name="connsiteY1" fmla="*/ 13716 h 13716"/>
                            <a:gd name="connsiteX2" fmla="*/ 0 w 160305"/>
                            <a:gd name="connsiteY2" fmla="*/ 13716 h 13716"/>
                            <a:gd name="connsiteX3" fmla="*/ 0 w 160305"/>
                            <a:gd name="connsiteY3" fmla="*/ 0 h 1371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160305" h="13716">
                              <a:moveTo>
                                <a:pt x="150781" y="0"/>
                              </a:moveTo>
                              <a:lnTo>
                                <a:pt x="160306" y="13716"/>
                              </a:lnTo>
                              <a:lnTo>
                                <a:pt x="0" y="13716"/>
                              </a:lnTo>
                              <a:lnTo>
                                <a:pt x="0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151919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2391" name="任意多边形: 形状 12390"/>
                        <p:cNvSpPr/>
                        <p:nvPr/>
                      </p:nvSpPr>
                      <p:spPr>
                        <a:xfrm>
                          <a:off x="3492531" y="4856130"/>
                          <a:ext cx="150780" cy="65722"/>
                        </a:xfrm>
                        <a:custGeom>
                          <a:avLst/>
                          <a:gdLst>
                            <a:gd name="connsiteX0" fmla="*/ 150781 w 150780"/>
                            <a:gd name="connsiteY0" fmla="*/ 65723 h 65722"/>
                            <a:gd name="connsiteX1" fmla="*/ 0 w 150780"/>
                            <a:gd name="connsiteY1" fmla="*/ 65723 h 65722"/>
                            <a:gd name="connsiteX2" fmla="*/ 0 w 150780"/>
                            <a:gd name="connsiteY2" fmla="*/ 0 h 65722"/>
                            <a:gd name="connsiteX3" fmla="*/ 105347 w 150780"/>
                            <a:gd name="connsiteY3" fmla="*/ 0 h 6572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150780" h="65722">
                              <a:moveTo>
                                <a:pt x="150781" y="65723"/>
                              </a:moveTo>
                              <a:lnTo>
                                <a:pt x="0" y="65723"/>
                              </a:lnTo>
                              <a:lnTo>
                                <a:pt x="0" y="0"/>
                              </a:lnTo>
                              <a:lnTo>
                                <a:pt x="105347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2392" name="任意多边形: 形状 12391"/>
                        <p:cNvSpPr/>
                        <p:nvPr/>
                      </p:nvSpPr>
                      <p:spPr>
                        <a:xfrm>
                          <a:off x="3284695" y="4360449"/>
                          <a:ext cx="332506" cy="495776"/>
                        </a:xfrm>
                        <a:custGeom>
                          <a:avLst/>
                          <a:gdLst>
                            <a:gd name="connsiteX0" fmla="*/ 331184 w 332506"/>
                            <a:gd name="connsiteY0" fmla="*/ 89440 h 495776"/>
                            <a:gd name="connsiteX1" fmla="*/ 324803 w 332506"/>
                            <a:gd name="connsiteY1" fmla="*/ 495776 h 495776"/>
                            <a:gd name="connsiteX2" fmla="*/ 313277 w 332506"/>
                            <a:gd name="connsiteY2" fmla="*/ 495776 h 495776"/>
                            <a:gd name="connsiteX3" fmla="*/ 207835 w 332506"/>
                            <a:gd name="connsiteY3" fmla="*/ 495776 h 495776"/>
                            <a:gd name="connsiteX4" fmla="*/ 146494 w 332506"/>
                            <a:gd name="connsiteY4" fmla="*/ 495776 h 495776"/>
                            <a:gd name="connsiteX5" fmla="*/ 204026 w 332506"/>
                            <a:gd name="connsiteY5" fmla="*/ 280702 h 495776"/>
                            <a:gd name="connsiteX6" fmla="*/ 204121 w 332506"/>
                            <a:gd name="connsiteY6" fmla="*/ 280225 h 495776"/>
                            <a:gd name="connsiteX7" fmla="*/ 233839 w 332506"/>
                            <a:gd name="connsiteY7" fmla="*/ 122301 h 495776"/>
                            <a:gd name="connsiteX8" fmla="*/ 125063 w 332506"/>
                            <a:gd name="connsiteY8" fmla="*/ 117538 h 495776"/>
                            <a:gd name="connsiteX9" fmla="*/ 0 w 332506"/>
                            <a:gd name="connsiteY9" fmla="*/ 2953 h 495776"/>
                            <a:gd name="connsiteX10" fmla="*/ 381 w 332506"/>
                            <a:gd name="connsiteY10" fmla="*/ 0 h 495776"/>
                            <a:gd name="connsiteX11" fmla="*/ 140113 w 332506"/>
                            <a:gd name="connsiteY11" fmla="*/ 0 h 495776"/>
                            <a:gd name="connsiteX12" fmla="*/ 260699 w 332506"/>
                            <a:gd name="connsiteY12" fmla="*/ 38100 h 495776"/>
                            <a:gd name="connsiteX13" fmla="*/ 329756 w 332506"/>
                            <a:gd name="connsiteY13" fmla="*/ 79915 h 495776"/>
                            <a:gd name="connsiteX14" fmla="*/ 331184 w 332506"/>
                            <a:gd name="connsiteY14" fmla="*/ 89440 h 49577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</a:cxnLst>
                          <a:rect l="l" t="t" r="r" b="b"/>
                          <a:pathLst>
                            <a:path w="332506" h="495776">
                              <a:moveTo>
                                <a:pt x="331184" y="89440"/>
                              </a:moveTo>
                              <a:cubicBezTo>
                                <a:pt x="336328" y="154876"/>
                                <a:pt x="324803" y="495776"/>
                                <a:pt x="324803" y="495776"/>
                              </a:cubicBezTo>
                              <a:lnTo>
                                <a:pt x="313277" y="495776"/>
                              </a:lnTo>
                              <a:lnTo>
                                <a:pt x="207835" y="495776"/>
                              </a:lnTo>
                              <a:lnTo>
                                <a:pt x="146494" y="495776"/>
                              </a:lnTo>
                              <a:lnTo>
                                <a:pt x="204026" y="280702"/>
                              </a:lnTo>
                              <a:lnTo>
                                <a:pt x="204121" y="280225"/>
                              </a:lnTo>
                              <a:cubicBezTo>
                                <a:pt x="206978" y="267748"/>
                                <a:pt x="240316" y="122301"/>
                                <a:pt x="233839" y="122301"/>
                              </a:cubicBezTo>
                              <a:cubicBezTo>
                                <a:pt x="227076" y="122301"/>
                                <a:pt x="175165" y="120396"/>
                                <a:pt x="125063" y="117538"/>
                              </a:cubicBezTo>
                              <a:cubicBezTo>
                                <a:pt x="23813" y="111823"/>
                                <a:pt x="0" y="63055"/>
                                <a:pt x="0" y="2953"/>
                              </a:cubicBezTo>
                              <a:lnTo>
                                <a:pt x="381" y="0"/>
                              </a:lnTo>
                              <a:lnTo>
                                <a:pt x="140113" y="0"/>
                              </a:lnTo>
                              <a:cubicBezTo>
                                <a:pt x="140113" y="0"/>
                                <a:pt x="217456" y="23146"/>
                                <a:pt x="260699" y="38100"/>
                              </a:cubicBezTo>
                              <a:cubicBezTo>
                                <a:pt x="260699" y="38100"/>
                                <a:pt x="321564" y="54959"/>
                                <a:pt x="329756" y="79915"/>
                              </a:cubicBezTo>
                              <a:cubicBezTo>
                                <a:pt x="330422" y="81534"/>
                                <a:pt x="330803" y="84772"/>
                                <a:pt x="331184" y="8944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548BC3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  <p:sp>
                    <p:nvSpPr>
                      <p:cNvPr id="12393" name="任意多边形: 形状 12392"/>
                      <p:cNvSpPr/>
                      <p:nvPr/>
                    </p:nvSpPr>
                    <p:spPr>
                      <a:xfrm>
                        <a:off x="3423528" y="4358978"/>
                        <a:ext cx="194988" cy="498675"/>
                      </a:xfrm>
                      <a:custGeom>
                        <a:avLst/>
                        <a:gdLst>
                          <a:gd name="connsiteX0" fmla="*/ 186065 w 194988"/>
                          <a:gd name="connsiteY0" fmla="*/ 498676 h 498675"/>
                          <a:gd name="connsiteX1" fmla="*/ 186065 w 194988"/>
                          <a:gd name="connsiteY1" fmla="*/ 498676 h 498675"/>
                          <a:gd name="connsiteX2" fmla="*/ 184637 w 194988"/>
                          <a:gd name="connsiteY2" fmla="*/ 497152 h 498675"/>
                          <a:gd name="connsiteX3" fmla="*/ 190447 w 194988"/>
                          <a:gd name="connsiteY3" fmla="*/ 85957 h 498675"/>
                          <a:gd name="connsiteX4" fmla="*/ 1090 w 194988"/>
                          <a:gd name="connsiteY4" fmla="*/ 2804 h 498675"/>
                          <a:gd name="connsiteX5" fmla="*/ 42 w 194988"/>
                          <a:gd name="connsiteY5" fmla="*/ 1090 h 498675"/>
                          <a:gd name="connsiteX6" fmla="*/ 1757 w 194988"/>
                          <a:gd name="connsiteY6" fmla="*/ 42 h 498675"/>
                          <a:gd name="connsiteX7" fmla="*/ 193304 w 194988"/>
                          <a:gd name="connsiteY7" fmla="*/ 85576 h 498675"/>
                          <a:gd name="connsiteX8" fmla="*/ 187589 w 194988"/>
                          <a:gd name="connsiteY8" fmla="*/ 497342 h 498675"/>
                          <a:gd name="connsiteX9" fmla="*/ 186065 w 194988"/>
                          <a:gd name="connsiteY9" fmla="*/ 498676 h 49867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</a:cxnLst>
                        <a:rect l="l" t="t" r="r" b="b"/>
                        <a:pathLst>
                          <a:path w="194988" h="498675">
                            <a:moveTo>
                              <a:pt x="186065" y="498676"/>
                            </a:moveTo>
                            <a:cubicBezTo>
                              <a:pt x="186065" y="498676"/>
                              <a:pt x="186065" y="498676"/>
                              <a:pt x="186065" y="498676"/>
                            </a:cubicBezTo>
                            <a:cubicBezTo>
                              <a:pt x="185208" y="498676"/>
                              <a:pt x="184637" y="498009"/>
                              <a:pt x="184637" y="497152"/>
                            </a:cubicBezTo>
                            <a:cubicBezTo>
                              <a:pt x="184732" y="493437"/>
                              <a:pt x="196257" y="126153"/>
                              <a:pt x="190447" y="85957"/>
                            </a:cubicBezTo>
                            <a:cubicBezTo>
                              <a:pt x="184732" y="46619"/>
                              <a:pt x="2900" y="3281"/>
                              <a:pt x="1090" y="2804"/>
                            </a:cubicBezTo>
                            <a:cubicBezTo>
                              <a:pt x="328" y="2614"/>
                              <a:pt x="-148" y="1852"/>
                              <a:pt x="42" y="1090"/>
                            </a:cubicBezTo>
                            <a:cubicBezTo>
                              <a:pt x="233" y="328"/>
                              <a:pt x="994" y="-149"/>
                              <a:pt x="1757" y="42"/>
                            </a:cubicBezTo>
                            <a:cubicBezTo>
                              <a:pt x="9377" y="1852"/>
                              <a:pt x="187399" y="44238"/>
                              <a:pt x="193304" y="85576"/>
                            </a:cubicBezTo>
                            <a:cubicBezTo>
                              <a:pt x="199115" y="126058"/>
                              <a:pt x="188065" y="482198"/>
                              <a:pt x="187589" y="497342"/>
                            </a:cubicBezTo>
                            <a:cubicBezTo>
                              <a:pt x="187494" y="498009"/>
                              <a:pt x="186827" y="498676"/>
                              <a:pt x="186065" y="498676"/>
                            </a:cubicBezTo>
                            <a:close/>
                          </a:path>
                        </a:pathLst>
                      </a:custGeom>
                      <a:solidFill>
                        <a:srgbClr val="15191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394" name="任意多边形: 形状 12393"/>
                      <p:cNvSpPr/>
                      <p:nvPr/>
                    </p:nvSpPr>
                    <p:spPr>
                      <a:xfrm>
                        <a:off x="3429666" y="4854796"/>
                        <a:ext cx="348719" cy="2857"/>
                      </a:xfrm>
                      <a:custGeom>
                        <a:avLst/>
                        <a:gdLst>
                          <a:gd name="connsiteX0" fmla="*/ 347282 w 348719"/>
                          <a:gd name="connsiteY0" fmla="*/ 2857 h 2857"/>
                          <a:gd name="connsiteX1" fmla="*/ 1429 w 348719"/>
                          <a:gd name="connsiteY1" fmla="*/ 2857 h 2857"/>
                          <a:gd name="connsiteX2" fmla="*/ 0 w 348719"/>
                          <a:gd name="connsiteY2" fmla="*/ 1429 h 2857"/>
                          <a:gd name="connsiteX3" fmla="*/ 1429 w 348719"/>
                          <a:gd name="connsiteY3" fmla="*/ 0 h 2857"/>
                          <a:gd name="connsiteX4" fmla="*/ 347282 w 348719"/>
                          <a:gd name="connsiteY4" fmla="*/ 0 h 2857"/>
                          <a:gd name="connsiteX5" fmla="*/ 348710 w 348719"/>
                          <a:gd name="connsiteY5" fmla="*/ 1429 h 2857"/>
                          <a:gd name="connsiteX6" fmla="*/ 347282 w 348719"/>
                          <a:gd name="connsiteY6" fmla="*/ 2857 h 285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348719" h="2857">
                            <a:moveTo>
                              <a:pt x="347282" y="2857"/>
                            </a:moveTo>
                            <a:lnTo>
                              <a:pt x="1429" y="2857"/>
                            </a:lnTo>
                            <a:cubicBezTo>
                              <a:pt x="667" y="2857"/>
                              <a:pt x="0" y="2191"/>
                              <a:pt x="0" y="1429"/>
                            </a:cubicBezTo>
                            <a:cubicBezTo>
                              <a:pt x="0" y="667"/>
                              <a:pt x="667" y="0"/>
                              <a:pt x="1429" y="0"/>
                            </a:cubicBezTo>
                            <a:lnTo>
                              <a:pt x="347282" y="0"/>
                            </a:lnTo>
                            <a:cubicBezTo>
                              <a:pt x="348044" y="0"/>
                              <a:pt x="348710" y="667"/>
                              <a:pt x="348710" y="1429"/>
                            </a:cubicBezTo>
                            <a:cubicBezTo>
                              <a:pt x="348806" y="2191"/>
                              <a:pt x="348139" y="2857"/>
                              <a:pt x="347282" y="2857"/>
                            </a:cubicBezTo>
                            <a:close/>
                          </a:path>
                        </a:pathLst>
                      </a:custGeom>
                      <a:solidFill>
                        <a:srgbClr val="15191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395" name="任意多边形: 形状 12394"/>
                      <p:cNvSpPr/>
                      <p:nvPr/>
                    </p:nvSpPr>
                    <p:spPr>
                      <a:xfrm>
                        <a:off x="3596470" y="4854722"/>
                        <a:ext cx="54059" cy="76940"/>
                      </a:xfrm>
                      <a:custGeom>
                        <a:avLst/>
                        <a:gdLst>
                          <a:gd name="connsiteX0" fmla="*/ 52557 w 54059"/>
                          <a:gd name="connsiteY0" fmla="*/ 76941 h 76940"/>
                          <a:gd name="connsiteX1" fmla="*/ 51414 w 54059"/>
                          <a:gd name="connsiteY1" fmla="*/ 76274 h 76940"/>
                          <a:gd name="connsiteX2" fmla="*/ 265 w 54059"/>
                          <a:gd name="connsiteY2" fmla="*/ 2265 h 76940"/>
                          <a:gd name="connsiteX3" fmla="*/ 646 w 54059"/>
                          <a:gd name="connsiteY3" fmla="*/ 264 h 76940"/>
                          <a:gd name="connsiteX4" fmla="*/ 2646 w 54059"/>
                          <a:gd name="connsiteY4" fmla="*/ 646 h 76940"/>
                          <a:gd name="connsiteX5" fmla="*/ 53795 w 54059"/>
                          <a:gd name="connsiteY5" fmla="*/ 74655 h 76940"/>
                          <a:gd name="connsiteX6" fmla="*/ 53414 w 54059"/>
                          <a:gd name="connsiteY6" fmla="*/ 76655 h 76940"/>
                          <a:gd name="connsiteX7" fmla="*/ 52557 w 54059"/>
                          <a:gd name="connsiteY7" fmla="*/ 76941 h 7694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</a:cxnLst>
                        <a:rect l="l" t="t" r="r" b="b"/>
                        <a:pathLst>
                          <a:path w="54059" h="76940">
                            <a:moveTo>
                              <a:pt x="52557" y="76941"/>
                            </a:moveTo>
                            <a:cubicBezTo>
                              <a:pt x="52081" y="76941"/>
                              <a:pt x="51604" y="76750"/>
                              <a:pt x="51414" y="76274"/>
                            </a:cubicBezTo>
                            <a:lnTo>
                              <a:pt x="265" y="2265"/>
                            </a:lnTo>
                            <a:cubicBezTo>
                              <a:pt x="-212" y="1598"/>
                              <a:pt x="-21" y="741"/>
                              <a:pt x="646" y="264"/>
                            </a:cubicBezTo>
                            <a:cubicBezTo>
                              <a:pt x="1312" y="-212"/>
                              <a:pt x="2170" y="-21"/>
                              <a:pt x="2646" y="646"/>
                            </a:cubicBezTo>
                            <a:lnTo>
                              <a:pt x="53795" y="74655"/>
                            </a:lnTo>
                            <a:cubicBezTo>
                              <a:pt x="54271" y="75322"/>
                              <a:pt x="54081" y="76179"/>
                              <a:pt x="53414" y="76655"/>
                            </a:cubicBezTo>
                            <a:cubicBezTo>
                              <a:pt x="53128" y="76846"/>
                              <a:pt x="52843" y="76941"/>
                              <a:pt x="52557" y="76941"/>
                            </a:cubicBezTo>
                            <a:close/>
                          </a:path>
                        </a:pathLst>
                      </a:custGeom>
                      <a:solidFill>
                        <a:srgbClr val="15191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396" name="任意多边形: 形状 12395"/>
                      <p:cNvSpPr/>
                      <p:nvPr/>
                    </p:nvSpPr>
                    <p:spPr>
                      <a:xfrm>
                        <a:off x="3710955" y="4854812"/>
                        <a:ext cx="56165" cy="76850"/>
                      </a:xfrm>
                      <a:custGeom>
                        <a:avLst/>
                        <a:gdLst>
                          <a:gd name="connsiteX0" fmla="*/ 54753 w 56165"/>
                          <a:gd name="connsiteY0" fmla="*/ 76851 h 76850"/>
                          <a:gd name="connsiteX1" fmla="*/ 53610 w 56165"/>
                          <a:gd name="connsiteY1" fmla="*/ 76279 h 76850"/>
                          <a:gd name="connsiteX2" fmla="*/ 270 w 56165"/>
                          <a:gd name="connsiteY2" fmla="*/ 2270 h 76850"/>
                          <a:gd name="connsiteX3" fmla="*/ 556 w 56165"/>
                          <a:gd name="connsiteY3" fmla="*/ 270 h 76850"/>
                          <a:gd name="connsiteX4" fmla="*/ 2556 w 56165"/>
                          <a:gd name="connsiteY4" fmla="*/ 556 h 76850"/>
                          <a:gd name="connsiteX5" fmla="*/ 55896 w 56165"/>
                          <a:gd name="connsiteY5" fmla="*/ 74565 h 76850"/>
                          <a:gd name="connsiteX6" fmla="*/ 55610 w 56165"/>
                          <a:gd name="connsiteY6" fmla="*/ 76565 h 76850"/>
                          <a:gd name="connsiteX7" fmla="*/ 54753 w 56165"/>
                          <a:gd name="connsiteY7" fmla="*/ 76851 h 7685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</a:cxnLst>
                        <a:rect l="l" t="t" r="r" b="b"/>
                        <a:pathLst>
                          <a:path w="56165" h="76850">
                            <a:moveTo>
                              <a:pt x="54753" y="76851"/>
                            </a:moveTo>
                            <a:cubicBezTo>
                              <a:pt x="54277" y="76851"/>
                              <a:pt x="53896" y="76660"/>
                              <a:pt x="53610" y="76279"/>
                            </a:cubicBezTo>
                            <a:lnTo>
                              <a:pt x="270" y="2270"/>
                            </a:lnTo>
                            <a:cubicBezTo>
                              <a:pt x="-206" y="1603"/>
                              <a:pt x="-16" y="746"/>
                              <a:pt x="556" y="270"/>
                            </a:cubicBezTo>
                            <a:cubicBezTo>
                              <a:pt x="1222" y="-206"/>
                              <a:pt x="2080" y="-16"/>
                              <a:pt x="2556" y="556"/>
                            </a:cubicBezTo>
                            <a:lnTo>
                              <a:pt x="55896" y="74565"/>
                            </a:lnTo>
                            <a:cubicBezTo>
                              <a:pt x="56372" y="75232"/>
                              <a:pt x="56182" y="76089"/>
                              <a:pt x="55610" y="76565"/>
                            </a:cubicBezTo>
                            <a:cubicBezTo>
                              <a:pt x="55324" y="76756"/>
                              <a:pt x="55039" y="76851"/>
                              <a:pt x="54753" y="76851"/>
                            </a:cubicBezTo>
                            <a:close/>
                          </a:path>
                        </a:pathLst>
                      </a:custGeom>
                      <a:solidFill>
                        <a:srgbClr val="15191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12397" name="任意多边形: 形状 12396"/>
                    <p:cNvSpPr/>
                    <p:nvPr/>
                  </p:nvSpPr>
                  <p:spPr>
                    <a:xfrm>
                      <a:off x="3491102" y="4854701"/>
                      <a:ext cx="5143" cy="76962"/>
                    </a:xfrm>
                    <a:custGeom>
                      <a:avLst/>
                      <a:gdLst>
                        <a:gd name="connsiteX0" fmla="*/ 3620 w 5143"/>
                        <a:gd name="connsiteY0" fmla="*/ 76962 h 76962"/>
                        <a:gd name="connsiteX1" fmla="*/ 2191 w 5143"/>
                        <a:gd name="connsiteY1" fmla="*/ 75533 h 76962"/>
                        <a:gd name="connsiteX2" fmla="*/ 0 w 5143"/>
                        <a:gd name="connsiteY2" fmla="*/ 1524 h 76962"/>
                        <a:gd name="connsiteX3" fmla="*/ 1429 w 5143"/>
                        <a:gd name="connsiteY3" fmla="*/ 0 h 76962"/>
                        <a:gd name="connsiteX4" fmla="*/ 2953 w 5143"/>
                        <a:gd name="connsiteY4" fmla="*/ 1429 h 76962"/>
                        <a:gd name="connsiteX5" fmla="*/ 5144 w 5143"/>
                        <a:gd name="connsiteY5" fmla="*/ 75438 h 76962"/>
                        <a:gd name="connsiteX6" fmla="*/ 3620 w 5143"/>
                        <a:gd name="connsiteY6" fmla="*/ 76962 h 76962"/>
                        <a:gd name="connsiteX7" fmla="*/ 3620 w 5143"/>
                        <a:gd name="connsiteY7" fmla="*/ 76962 h 7696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5143" h="76962">
                          <a:moveTo>
                            <a:pt x="3620" y="76962"/>
                          </a:moveTo>
                          <a:cubicBezTo>
                            <a:pt x="2857" y="76962"/>
                            <a:pt x="2191" y="76391"/>
                            <a:pt x="2191" y="75533"/>
                          </a:cubicBezTo>
                          <a:lnTo>
                            <a:pt x="0" y="1524"/>
                          </a:lnTo>
                          <a:cubicBezTo>
                            <a:pt x="0" y="762"/>
                            <a:pt x="572" y="95"/>
                            <a:pt x="1429" y="0"/>
                          </a:cubicBezTo>
                          <a:cubicBezTo>
                            <a:pt x="2191" y="95"/>
                            <a:pt x="2857" y="571"/>
                            <a:pt x="2953" y="1429"/>
                          </a:cubicBezTo>
                          <a:lnTo>
                            <a:pt x="5144" y="75438"/>
                          </a:lnTo>
                          <a:cubicBezTo>
                            <a:pt x="5048" y="76200"/>
                            <a:pt x="4381" y="76867"/>
                            <a:pt x="3620" y="76962"/>
                          </a:cubicBezTo>
                          <a:cubicBezTo>
                            <a:pt x="3620" y="76962"/>
                            <a:pt x="3620" y="76962"/>
                            <a:pt x="3620" y="76962"/>
                          </a:cubicBezTo>
                          <a:close/>
                        </a:path>
                      </a:pathLst>
                    </a:custGeom>
                    <a:solidFill>
                      <a:srgbClr val="1519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2398" name="图形 12092"/>
                  <p:cNvGrpSpPr/>
                  <p:nvPr/>
                </p:nvGrpSpPr>
                <p:grpSpPr>
                  <a:xfrm>
                    <a:off x="3876864" y="4358978"/>
                    <a:ext cx="493776" cy="576685"/>
                    <a:chOff x="3876864" y="4358978"/>
                    <a:chExt cx="493776" cy="576685"/>
                  </a:xfrm>
                </p:grpSpPr>
                <p:grpSp>
                  <p:nvGrpSpPr>
                    <p:cNvPr id="12399" name="图形 12092"/>
                    <p:cNvGrpSpPr/>
                    <p:nvPr/>
                  </p:nvGrpSpPr>
                  <p:grpSpPr>
                    <a:xfrm>
                      <a:off x="3876864" y="4358978"/>
                      <a:ext cx="493776" cy="576590"/>
                      <a:chOff x="3876864" y="4358978"/>
                      <a:chExt cx="493776" cy="576590"/>
                    </a:xfrm>
                  </p:grpSpPr>
                  <p:grpSp>
                    <p:nvGrpSpPr>
                      <p:cNvPr id="12400" name="图形 12092"/>
                      <p:cNvGrpSpPr/>
                      <p:nvPr/>
                    </p:nvGrpSpPr>
                    <p:grpSpPr>
                      <a:xfrm>
                        <a:off x="3876864" y="4360449"/>
                        <a:ext cx="492252" cy="575119"/>
                        <a:chOff x="3876864" y="4360449"/>
                        <a:chExt cx="492252" cy="575119"/>
                      </a:xfrm>
                    </p:grpSpPr>
                    <p:sp>
                      <p:nvSpPr>
                        <p:cNvPr id="12401" name="任意多边形: 形状 12400"/>
                        <p:cNvSpPr/>
                        <p:nvPr/>
                      </p:nvSpPr>
                      <p:spPr>
                        <a:xfrm>
                          <a:off x="4201572" y="4449888"/>
                          <a:ext cx="167544" cy="406336"/>
                        </a:xfrm>
                        <a:custGeom>
                          <a:avLst/>
                          <a:gdLst>
                            <a:gd name="connsiteX0" fmla="*/ 6477 w 167544"/>
                            <a:gd name="connsiteY0" fmla="*/ 0 h 406336"/>
                            <a:gd name="connsiteX1" fmla="*/ 167545 w 167544"/>
                            <a:gd name="connsiteY1" fmla="*/ 406337 h 406336"/>
                            <a:gd name="connsiteX2" fmla="*/ 102965 w 167544"/>
                            <a:gd name="connsiteY2" fmla="*/ 406337 h 406336"/>
                            <a:gd name="connsiteX3" fmla="*/ 190 w 167544"/>
                            <a:gd name="connsiteY3" fmla="*/ 406337 h 406336"/>
                            <a:gd name="connsiteX4" fmla="*/ 0 w 167544"/>
                            <a:gd name="connsiteY4" fmla="*/ 406337 h 406336"/>
                            <a:gd name="connsiteX5" fmla="*/ 6477 w 167544"/>
                            <a:gd name="connsiteY5" fmla="*/ 0 h 40633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</a:cxnLst>
                          <a:rect l="l" t="t" r="r" b="b"/>
                          <a:pathLst>
                            <a:path w="167544" h="406336">
                              <a:moveTo>
                                <a:pt x="6477" y="0"/>
                              </a:moveTo>
                              <a:lnTo>
                                <a:pt x="167545" y="406337"/>
                              </a:lnTo>
                              <a:lnTo>
                                <a:pt x="102965" y="406337"/>
                              </a:lnTo>
                              <a:lnTo>
                                <a:pt x="190" y="406337"/>
                              </a:lnTo>
                              <a:lnTo>
                                <a:pt x="0" y="406337"/>
                              </a:lnTo>
                              <a:cubicBezTo>
                                <a:pt x="95" y="406241"/>
                                <a:pt x="11621" y="65437"/>
                                <a:pt x="6477" y="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2BAF90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2402" name="任意多边形: 形状 12401"/>
                        <p:cNvSpPr/>
                        <p:nvPr/>
                      </p:nvSpPr>
                      <p:spPr>
                        <a:xfrm>
                          <a:off x="4235481" y="4921852"/>
                          <a:ext cx="128587" cy="13716"/>
                        </a:xfrm>
                        <a:custGeom>
                          <a:avLst/>
                          <a:gdLst>
                            <a:gd name="connsiteX0" fmla="*/ 118300 w 128587"/>
                            <a:gd name="connsiteY0" fmla="*/ 0 h 13716"/>
                            <a:gd name="connsiteX1" fmla="*/ 128588 w 128587"/>
                            <a:gd name="connsiteY1" fmla="*/ 13716 h 13716"/>
                            <a:gd name="connsiteX2" fmla="*/ 9525 w 128587"/>
                            <a:gd name="connsiteY2" fmla="*/ 13716 h 13716"/>
                            <a:gd name="connsiteX3" fmla="*/ 0 w 128587"/>
                            <a:gd name="connsiteY3" fmla="*/ 0 h 1371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128587" h="13716">
                              <a:moveTo>
                                <a:pt x="118300" y="0"/>
                              </a:moveTo>
                              <a:lnTo>
                                <a:pt x="128588" y="13716"/>
                              </a:lnTo>
                              <a:lnTo>
                                <a:pt x="9525" y="13716"/>
                              </a:lnTo>
                              <a:lnTo>
                                <a:pt x="0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151919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2403" name="任意多边形: 形状 12402"/>
                        <p:cNvSpPr/>
                        <p:nvPr/>
                      </p:nvSpPr>
                      <p:spPr>
                        <a:xfrm>
                          <a:off x="4190142" y="4856130"/>
                          <a:ext cx="163639" cy="65722"/>
                        </a:xfrm>
                        <a:custGeom>
                          <a:avLst/>
                          <a:gdLst>
                            <a:gd name="connsiteX0" fmla="*/ 163639 w 163639"/>
                            <a:gd name="connsiteY0" fmla="*/ 65723 h 65722"/>
                            <a:gd name="connsiteX1" fmla="*/ 45339 w 163639"/>
                            <a:gd name="connsiteY1" fmla="*/ 65723 h 65722"/>
                            <a:gd name="connsiteX2" fmla="*/ 0 w 163639"/>
                            <a:gd name="connsiteY2" fmla="*/ 0 h 65722"/>
                            <a:gd name="connsiteX3" fmla="*/ 11525 w 163639"/>
                            <a:gd name="connsiteY3" fmla="*/ 0 h 65722"/>
                            <a:gd name="connsiteX4" fmla="*/ 11620 w 163639"/>
                            <a:gd name="connsiteY4" fmla="*/ 0 h 65722"/>
                            <a:gd name="connsiteX5" fmla="*/ 114395 w 163639"/>
                            <a:gd name="connsiteY5" fmla="*/ 0 h 6572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</a:cxnLst>
                          <a:rect l="l" t="t" r="r" b="b"/>
                          <a:pathLst>
                            <a:path w="163639" h="65722">
                              <a:moveTo>
                                <a:pt x="163639" y="65723"/>
                              </a:moveTo>
                              <a:lnTo>
                                <a:pt x="45339" y="65723"/>
                              </a:lnTo>
                              <a:lnTo>
                                <a:pt x="0" y="0"/>
                              </a:lnTo>
                              <a:lnTo>
                                <a:pt x="11525" y="0"/>
                              </a:lnTo>
                              <a:lnTo>
                                <a:pt x="11620" y="0"/>
                              </a:lnTo>
                              <a:lnTo>
                                <a:pt x="114395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2404" name="任意多边形: 形状 12403"/>
                        <p:cNvSpPr/>
                        <p:nvPr/>
                      </p:nvSpPr>
                      <p:spPr>
                        <a:xfrm>
                          <a:off x="4084700" y="4921852"/>
                          <a:ext cx="160305" cy="13716"/>
                        </a:xfrm>
                        <a:custGeom>
                          <a:avLst/>
                          <a:gdLst>
                            <a:gd name="connsiteX0" fmla="*/ 150781 w 160305"/>
                            <a:gd name="connsiteY0" fmla="*/ 0 h 13716"/>
                            <a:gd name="connsiteX1" fmla="*/ 160306 w 160305"/>
                            <a:gd name="connsiteY1" fmla="*/ 13716 h 13716"/>
                            <a:gd name="connsiteX2" fmla="*/ 0 w 160305"/>
                            <a:gd name="connsiteY2" fmla="*/ 13716 h 13716"/>
                            <a:gd name="connsiteX3" fmla="*/ 0 w 160305"/>
                            <a:gd name="connsiteY3" fmla="*/ 0 h 1371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160305" h="13716">
                              <a:moveTo>
                                <a:pt x="150781" y="0"/>
                              </a:moveTo>
                              <a:lnTo>
                                <a:pt x="160306" y="13716"/>
                              </a:lnTo>
                              <a:lnTo>
                                <a:pt x="0" y="13716"/>
                              </a:lnTo>
                              <a:lnTo>
                                <a:pt x="0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151919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2405" name="任意多边形: 形状 12404"/>
                        <p:cNvSpPr/>
                        <p:nvPr/>
                      </p:nvSpPr>
                      <p:spPr>
                        <a:xfrm>
                          <a:off x="4084700" y="4856130"/>
                          <a:ext cx="150780" cy="65722"/>
                        </a:xfrm>
                        <a:custGeom>
                          <a:avLst/>
                          <a:gdLst>
                            <a:gd name="connsiteX0" fmla="*/ 150781 w 150780"/>
                            <a:gd name="connsiteY0" fmla="*/ 65723 h 65722"/>
                            <a:gd name="connsiteX1" fmla="*/ 0 w 150780"/>
                            <a:gd name="connsiteY1" fmla="*/ 65723 h 65722"/>
                            <a:gd name="connsiteX2" fmla="*/ 0 w 150780"/>
                            <a:gd name="connsiteY2" fmla="*/ 0 h 65722"/>
                            <a:gd name="connsiteX3" fmla="*/ 105442 w 150780"/>
                            <a:gd name="connsiteY3" fmla="*/ 0 h 6572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150780" h="65722">
                              <a:moveTo>
                                <a:pt x="150781" y="65723"/>
                              </a:moveTo>
                              <a:lnTo>
                                <a:pt x="0" y="65723"/>
                              </a:lnTo>
                              <a:lnTo>
                                <a:pt x="0" y="0"/>
                              </a:lnTo>
                              <a:lnTo>
                                <a:pt x="105442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2406" name="任意多边形: 形状 12405"/>
                        <p:cNvSpPr/>
                        <p:nvPr/>
                      </p:nvSpPr>
                      <p:spPr>
                        <a:xfrm>
                          <a:off x="3876864" y="4360449"/>
                          <a:ext cx="332506" cy="495776"/>
                        </a:xfrm>
                        <a:custGeom>
                          <a:avLst/>
                          <a:gdLst>
                            <a:gd name="connsiteX0" fmla="*/ 331184 w 332506"/>
                            <a:gd name="connsiteY0" fmla="*/ 89440 h 495776"/>
                            <a:gd name="connsiteX1" fmla="*/ 324803 w 332506"/>
                            <a:gd name="connsiteY1" fmla="*/ 495776 h 495776"/>
                            <a:gd name="connsiteX2" fmla="*/ 313277 w 332506"/>
                            <a:gd name="connsiteY2" fmla="*/ 495776 h 495776"/>
                            <a:gd name="connsiteX3" fmla="*/ 207836 w 332506"/>
                            <a:gd name="connsiteY3" fmla="*/ 495776 h 495776"/>
                            <a:gd name="connsiteX4" fmla="*/ 146495 w 332506"/>
                            <a:gd name="connsiteY4" fmla="*/ 495776 h 495776"/>
                            <a:gd name="connsiteX5" fmla="*/ 204026 w 332506"/>
                            <a:gd name="connsiteY5" fmla="*/ 280702 h 495776"/>
                            <a:gd name="connsiteX6" fmla="*/ 204121 w 332506"/>
                            <a:gd name="connsiteY6" fmla="*/ 280225 h 495776"/>
                            <a:gd name="connsiteX7" fmla="*/ 233839 w 332506"/>
                            <a:gd name="connsiteY7" fmla="*/ 122301 h 495776"/>
                            <a:gd name="connsiteX8" fmla="*/ 125063 w 332506"/>
                            <a:gd name="connsiteY8" fmla="*/ 117538 h 495776"/>
                            <a:gd name="connsiteX9" fmla="*/ 0 w 332506"/>
                            <a:gd name="connsiteY9" fmla="*/ 2953 h 495776"/>
                            <a:gd name="connsiteX10" fmla="*/ 381 w 332506"/>
                            <a:gd name="connsiteY10" fmla="*/ 0 h 495776"/>
                            <a:gd name="connsiteX11" fmla="*/ 140113 w 332506"/>
                            <a:gd name="connsiteY11" fmla="*/ 0 h 495776"/>
                            <a:gd name="connsiteX12" fmla="*/ 260699 w 332506"/>
                            <a:gd name="connsiteY12" fmla="*/ 38100 h 495776"/>
                            <a:gd name="connsiteX13" fmla="*/ 329756 w 332506"/>
                            <a:gd name="connsiteY13" fmla="*/ 79915 h 495776"/>
                            <a:gd name="connsiteX14" fmla="*/ 331184 w 332506"/>
                            <a:gd name="connsiteY14" fmla="*/ 89440 h 49577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</a:cxnLst>
                          <a:rect l="l" t="t" r="r" b="b"/>
                          <a:pathLst>
                            <a:path w="332506" h="495776">
                              <a:moveTo>
                                <a:pt x="331184" y="89440"/>
                              </a:moveTo>
                              <a:cubicBezTo>
                                <a:pt x="336328" y="154876"/>
                                <a:pt x="324803" y="495776"/>
                                <a:pt x="324803" y="495776"/>
                              </a:cubicBezTo>
                              <a:lnTo>
                                <a:pt x="313277" y="495776"/>
                              </a:lnTo>
                              <a:lnTo>
                                <a:pt x="207836" y="495776"/>
                              </a:lnTo>
                              <a:lnTo>
                                <a:pt x="146495" y="495776"/>
                              </a:lnTo>
                              <a:lnTo>
                                <a:pt x="204026" y="280702"/>
                              </a:lnTo>
                              <a:lnTo>
                                <a:pt x="204121" y="280225"/>
                              </a:lnTo>
                              <a:cubicBezTo>
                                <a:pt x="206978" y="267748"/>
                                <a:pt x="240316" y="122301"/>
                                <a:pt x="233839" y="122301"/>
                              </a:cubicBezTo>
                              <a:cubicBezTo>
                                <a:pt x="227076" y="122301"/>
                                <a:pt x="175165" y="120396"/>
                                <a:pt x="125063" y="117538"/>
                              </a:cubicBezTo>
                              <a:cubicBezTo>
                                <a:pt x="23813" y="111823"/>
                                <a:pt x="0" y="63055"/>
                                <a:pt x="0" y="2953"/>
                              </a:cubicBezTo>
                              <a:lnTo>
                                <a:pt x="381" y="0"/>
                              </a:lnTo>
                              <a:lnTo>
                                <a:pt x="140113" y="0"/>
                              </a:lnTo>
                              <a:cubicBezTo>
                                <a:pt x="140113" y="0"/>
                                <a:pt x="217456" y="23146"/>
                                <a:pt x="260699" y="38100"/>
                              </a:cubicBezTo>
                              <a:cubicBezTo>
                                <a:pt x="260699" y="38100"/>
                                <a:pt x="321564" y="54959"/>
                                <a:pt x="329756" y="79915"/>
                              </a:cubicBezTo>
                              <a:cubicBezTo>
                                <a:pt x="330422" y="81534"/>
                                <a:pt x="330803" y="84772"/>
                                <a:pt x="331184" y="8944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2BAF90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  <p:sp>
                    <p:nvSpPr>
                      <p:cNvPr id="12407" name="任意多边形: 形状 12406"/>
                      <p:cNvSpPr/>
                      <p:nvPr/>
                    </p:nvSpPr>
                    <p:spPr>
                      <a:xfrm>
                        <a:off x="4015697" y="4358978"/>
                        <a:ext cx="194988" cy="498675"/>
                      </a:xfrm>
                      <a:custGeom>
                        <a:avLst/>
                        <a:gdLst>
                          <a:gd name="connsiteX0" fmla="*/ 186065 w 194988"/>
                          <a:gd name="connsiteY0" fmla="*/ 498676 h 498675"/>
                          <a:gd name="connsiteX1" fmla="*/ 186065 w 194988"/>
                          <a:gd name="connsiteY1" fmla="*/ 498676 h 498675"/>
                          <a:gd name="connsiteX2" fmla="*/ 184637 w 194988"/>
                          <a:gd name="connsiteY2" fmla="*/ 497152 h 498675"/>
                          <a:gd name="connsiteX3" fmla="*/ 190447 w 194988"/>
                          <a:gd name="connsiteY3" fmla="*/ 85957 h 498675"/>
                          <a:gd name="connsiteX4" fmla="*/ 1090 w 194988"/>
                          <a:gd name="connsiteY4" fmla="*/ 2804 h 498675"/>
                          <a:gd name="connsiteX5" fmla="*/ 42 w 194988"/>
                          <a:gd name="connsiteY5" fmla="*/ 1090 h 498675"/>
                          <a:gd name="connsiteX6" fmla="*/ 1756 w 194988"/>
                          <a:gd name="connsiteY6" fmla="*/ 42 h 498675"/>
                          <a:gd name="connsiteX7" fmla="*/ 193304 w 194988"/>
                          <a:gd name="connsiteY7" fmla="*/ 85576 h 498675"/>
                          <a:gd name="connsiteX8" fmla="*/ 187589 w 194988"/>
                          <a:gd name="connsiteY8" fmla="*/ 497342 h 498675"/>
                          <a:gd name="connsiteX9" fmla="*/ 186065 w 194988"/>
                          <a:gd name="connsiteY9" fmla="*/ 498676 h 49867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</a:cxnLst>
                        <a:rect l="l" t="t" r="r" b="b"/>
                        <a:pathLst>
                          <a:path w="194988" h="498675">
                            <a:moveTo>
                              <a:pt x="186065" y="498676"/>
                            </a:moveTo>
                            <a:cubicBezTo>
                              <a:pt x="186065" y="498676"/>
                              <a:pt x="186065" y="498676"/>
                              <a:pt x="186065" y="498676"/>
                            </a:cubicBezTo>
                            <a:cubicBezTo>
                              <a:pt x="185208" y="498676"/>
                              <a:pt x="184637" y="498009"/>
                              <a:pt x="184637" y="497152"/>
                            </a:cubicBezTo>
                            <a:cubicBezTo>
                              <a:pt x="184732" y="493437"/>
                              <a:pt x="196257" y="126153"/>
                              <a:pt x="190447" y="85957"/>
                            </a:cubicBezTo>
                            <a:cubicBezTo>
                              <a:pt x="184732" y="46619"/>
                              <a:pt x="2900" y="3281"/>
                              <a:pt x="1090" y="2804"/>
                            </a:cubicBezTo>
                            <a:cubicBezTo>
                              <a:pt x="328" y="2614"/>
                              <a:pt x="-148" y="1852"/>
                              <a:pt x="42" y="1090"/>
                            </a:cubicBezTo>
                            <a:cubicBezTo>
                              <a:pt x="233" y="328"/>
                              <a:pt x="994" y="-149"/>
                              <a:pt x="1756" y="42"/>
                            </a:cubicBezTo>
                            <a:cubicBezTo>
                              <a:pt x="9377" y="1852"/>
                              <a:pt x="187399" y="44238"/>
                              <a:pt x="193304" y="85576"/>
                            </a:cubicBezTo>
                            <a:cubicBezTo>
                              <a:pt x="199115" y="126058"/>
                              <a:pt x="188065" y="482198"/>
                              <a:pt x="187589" y="497342"/>
                            </a:cubicBezTo>
                            <a:cubicBezTo>
                              <a:pt x="187494" y="498009"/>
                              <a:pt x="186923" y="498676"/>
                              <a:pt x="186065" y="498676"/>
                            </a:cubicBezTo>
                            <a:close/>
                          </a:path>
                        </a:pathLst>
                      </a:custGeom>
                      <a:solidFill>
                        <a:srgbClr val="15191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408" name="任意多边形: 形状 12407"/>
                      <p:cNvSpPr/>
                      <p:nvPr/>
                    </p:nvSpPr>
                    <p:spPr>
                      <a:xfrm>
                        <a:off x="4021930" y="4854796"/>
                        <a:ext cx="348710" cy="2857"/>
                      </a:xfrm>
                      <a:custGeom>
                        <a:avLst/>
                        <a:gdLst>
                          <a:gd name="connsiteX0" fmla="*/ 347186 w 348710"/>
                          <a:gd name="connsiteY0" fmla="*/ 2857 h 2857"/>
                          <a:gd name="connsiteX1" fmla="*/ 1429 w 348710"/>
                          <a:gd name="connsiteY1" fmla="*/ 2857 h 2857"/>
                          <a:gd name="connsiteX2" fmla="*/ 0 w 348710"/>
                          <a:gd name="connsiteY2" fmla="*/ 1429 h 2857"/>
                          <a:gd name="connsiteX3" fmla="*/ 1429 w 348710"/>
                          <a:gd name="connsiteY3" fmla="*/ 0 h 2857"/>
                          <a:gd name="connsiteX4" fmla="*/ 347282 w 348710"/>
                          <a:gd name="connsiteY4" fmla="*/ 0 h 2857"/>
                          <a:gd name="connsiteX5" fmla="*/ 348710 w 348710"/>
                          <a:gd name="connsiteY5" fmla="*/ 1429 h 2857"/>
                          <a:gd name="connsiteX6" fmla="*/ 347186 w 348710"/>
                          <a:gd name="connsiteY6" fmla="*/ 2857 h 285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348710" h="2857">
                            <a:moveTo>
                              <a:pt x="347186" y="2857"/>
                            </a:moveTo>
                            <a:lnTo>
                              <a:pt x="1429" y="2857"/>
                            </a:lnTo>
                            <a:cubicBezTo>
                              <a:pt x="667" y="2857"/>
                              <a:pt x="0" y="2191"/>
                              <a:pt x="0" y="1429"/>
                            </a:cubicBezTo>
                            <a:cubicBezTo>
                              <a:pt x="0" y="667"/>
                              <a:pt x="667" y="0"/>
                              <a:pt x="1429" y="0"/>
                            </a:cubicBezTo>
                            <a:lnTo>
                              <a:pt x="347282" y="0"/>
                            </a:lnTo>
                            <a:cubicBezTo>
                              <a:pt x="348043" y="0"/>
                              <a:pt x="348710" y="667"/>
                              <a:pt x="348710" y="1429"/>
                            </a:cubicBezTo>
                            <a:cubicBezTo>
                              <a:pt x="348710" y="2191"/>
                              <a:pt x="348043" y="2857"/>
                              <a:pt x="347186" y="2857"/>
                            </a:cubicBezTo>
                            <a:close/>
                          </a:path>
                        </a:pathLst>
                      </a:custGeom>
                      <a:solidFill>
                        <a:srgbClr val="15191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409" name="任意多边形: 形状 12408"/>
                      <p:cNvSpPr/>
                      <p:nvPr/>
                    </p:nvSpPr>
                    <p:spPr>
                      <a:xfrm>
                        <a:off x="4188639" y="4854722"/>
                        <a:ext cx="54059" cy="76940"/>
                      </a:xfrm>
                      <a:custGeom>
                        <a:avLst/>
                        <a:gdLst>
                          <a:gd name="connsiteX0" fmla="*/ 52557 w 54059"/>
                          <a:gd name="connsiteY0" fmla="*/ 76941 h 76940"/>
                          <a:gd name="connsiteX1" fmla="*/ 51414 w 54059"/>
                          <a:gd name="connsiteY1" fmla="*/ 76274 h 76940"/>
                          <a:gd name="connsiteX2" fmla="*/ 265 w 54059"/>
                          <a:gd name="connsiteY2" fmla="*/ 2265 h 76940"/>
                          <a:gd name="connsiteX3" fmla="*/ 646 w 54059"/>
                          <a:gd name="connsiteY3" fmla="*/ 264 h 76940"/>
                          <a:gd name="connsiteX4" fmla="*/ 2646 w 54059"/>
                          <a:gd name="connsiteY4" fmla="*/ 646 h 76940"/>
                          <a:gd name="connsiteX5" fmla="*/ 53795 w 54059"/>
                          <a:gd name="connsiteY5" fmla="*/ 74655 h 76940"/>
                          <a:gd name="connsiteX6" fmla="*/ 53414 w 54059"/>
                          <a:gd name="connsiteY6" fmla="*/ 76655 h 76940"/>
                          <a:gd name="connsiteX7" fmla="*/ 52557 w 54059"/>
                          <a:gd name="connsiteY7" fmla="*/ 76941 h 7694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</a:cxnLst>
                        <a:rect l="l" t="t" r="r" b="b"/>
                        <a:pathLst>
                          <a:path w="54059" h="76940">
                            <a:moveTo>
                              <a:pt x="52557" y="76941"/>
                            </a:moveTo>
                            <a:cubicBezTo>
                              <a:pt x="52081" y="76941"/>
                              <a:pt x="51604" y="76750"/>
                              <a:pt x="51414" y="76274"/>
                            </a:cubicBezTo>
                            <a:lnTo>
                              <a:pt x="265" y="2265"/>
                            </a:lnTo>
                            <a:cubicBezTo>
                              <a:pt x="-212" y="1598"/>
                              <a:pt x="-21" y="741"/>
                              <a:pt x="646" y="264"/>
                            </a:cubicBezTo>
                            <a:cubicBezTo>
                              <a:pt x="1312" y="-212"/>
                              <a:pt x="2170" y="-21"/>
                              <a:pt x="2646" y="646"/>
                            </a:cubicBezTo>
                            <a:lnTo>
                              <a:pt x="53795" y="74655"/>
                            </a:lnTo>
                            <a:cubicBezTo>
                              <a:pt x="54271" y="75322"/>
                              <a:pt x="54081" y="76179"/>
                              <a:pt x="53414" y="76655"/>
                            </a:cubicBezTo>
                            <a:cubicBezTo>
                              <a:pt x="53128" y="76846"/>
                              <a:pt x="52843" y="76941"/>
                              <a:pt x="52557" y="76941"/>
                            </a:cubicBezTo>
                            <a:close/>
                          </a:path>
                        </a:pathLst>
                      </a:custGeom>
                      <a:solidFill>
                        <a:srgbClr val="15191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410" name="任意多边形: 形状 12409"/>
                      <p:cNvSpPr/>
                      <p:nvPr/>
                    </p:nvSpPr>
                    <p:spPr>
                      <a:xfrm>
                        <a:off x="4303124" y="4854812"/>
                        <a:ext cx="56165" cy="76850"/>
                      </a:xfrm>
                      <a:custGeom>
                        <a:avLst/>
                        <a:gdLst>
                          <a:gd name="connsiteX0" fmla="*/ 54753 w 56165"/>
                          <a:gd name="connsiteY0" fmla="*/ 76851 h 76850"/>
                          <a:gd name="connsiteX1" fmla="*/ 53610 w 56165"/>
                          <a:gd name="connsiteY1" fmla="*/ 76279 h 76850"/>
                          <a:gd name="connsiteX2" fmla="*/ 270 w 56165"/>
                          <a:gd name="connsiteY2" fmla="*/ 2270 h 76850"/>
                          <a:gd name="connsiteX3" fmla="*/ 556 w 56165"/>
                          <a:gd name="connsiteY3" fmla="*/ 270 h 76850"/>
                          <a:gd name="connsiteX4" fmla="*/ 2556 w 56165"/>
                          <a:gd name="connsiteY4" fmla="*/ 556 h 76850"/>
                          <a:gd name="connsiteX5" fmla="*/ 55896 w 56165"/>
                          <a:gd name="connsiteY5" fmla="*/ 74565 h 76850"/>
                          <a:gd name="connsiteX6" fmla="*/ 55610 w 56165"/>
                          <a:gd name="connsiteY6" fmla="*/ 76565 h 76850"/>
                          <a:gd name="connsiteX7" fmla="*/ 54753 w 56165"/>
                          <a:gd name="connsiteY7" fmla="*/ 76851 h 7685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</a:cxnLst>
                        <a:rect l="l" t="t" r="r" b="b"/>
                        <a:pathLst>
                          <a:path w="56165" h="76850">
                            <a:moveTo>
                              <a:pt x="54753" y="76851"/>
                            </a:moveTo>
                            <a:cubicBezTo>
                              <a:pt x="54277" y="76851"/>
                              <a:pt x="53896" y="76660"/>
                              <a:pt x="53610" y="76279"/>
                            </a:cubicBezTo>
                            <a:lnTo>
                              <a:pt x="270" y="2270"/>
                            </a:lnTo>
                            <a:cubicBezTo>
                              <a:pt x="-206" y="1603"/>
                              <a:pt x="-16" y="746"/>
                              <a:pt x="556" y="270"/>
                            </a:cubicBezTo>
                            <a:cubicBezTo>
                              <a:pt x="1222" y="-206"/>
                              <a:pt x="2080" y="-16"/>
                              <a:pt x="2556" y="556"/>
                            </a:cubicBezTo>
                            <a:lnTo>
                              <a:pt x="55896" y="74565"/>
                            </a:lnTo>
                            <a:cubicBezTo>
                              <a:pt x="56372" y="75232"/>
                              <a:pt x="56182" y="76089"/>
                              <a:pt x="55610" y="76565"/>
                            </a:cubicBezTo>
                            <a:cubicBezTo>
                              <a:pt x="55324" y="76756"/>
                              <a:pt x="55039" y="76851"/>
                              <a:pt x="54753" y="76851"/>
                            </a:cubicBezTo>
                            <a:close/>
                          </a:path>
                        </a:pathLst>
                      </a:custGeom>
                      <a:solidFill>
                        <a:srgbClr val="15191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12411" name="任意多边形: 形状 12410"/>
                    <p:cNvSpPr/>
                    <p:nvPr/>
                  </p:nvSpPr>
                  <p:spPr>
                    <a:xfrm>
                      <a:off x="4084224" y="4854788"/>
                      <a:ext cx="3905" cy="80875"/>
                    </a:xfrm>
                    <a:custGeom>
                      <a:avLst/>
                      <a:gdLst>
                        <a:gd name="connsiteX0" fmla="*/ 1429 w 3905"/>
                        <a:gd name="connsiteY0" fmla="*/ 80875 h 80875"/>
                        <a:gd name="connsiteX1" fmla="*/ 1429 w 3905"/>
                        <a:gd name="connsiteY1" fmla="*/ 80875 h 80875"/>
                        <a:gd name="connsiteX2" fmla="*/ 0 w 3905"/>
                        <a:gd name="connsiteY2" fmla="*/ 79447 h 80875"/>
                        <a:gd name="connsiteX3" fmla="*/ 1048 w 3905"/>
                        <a:gd name="connsiteY3" fmla="*/ 1437 h 80875"/>
                        <a:gd name="connsiteX4" fmla="*/ 2477 w 3905"/>
                        <a:gd name="connsiteY4" fmla="*/ 8 h 80875"/>
                        <a:gd name="connsiteX5" fmla="*/ 3905 w 3905"/>
                        <a:gd name="connsiteY5" fmla="*/ 1437 h 80875"/>
                        <a:gd name="connsiteX6" fmla="*/ 2857 w 3905"/>
                        <a:gd name="connsiteY6" fmla="*/ 79447 h 80875"/>
                        <a:gd name="connsiteX7" fmla="*/ 1429 w 3905"/>
                        <a:gd name="connsiteY7" fmla="*/ 80875 h 8087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3905" h="80875">
                          <a:moveTo>
                            <a:pt x="1429" y="80875"/>
                          </a:moveTo>
                          <a:cubicBezTo>
                            <a:pt x="1429" y="80875"/>
                            <a:pt x="1429" y="80875"/>
                            <a:pt x="1429" y="80875"/>
                          </a:cubicBezTo>
                          <a:cubicBezTo>
                            <a:pt x="571" y="80875"/>
                            <a:pt x="0" y="80208"/>
                            <a:pt x="0" y="79447"/>
                          </a:cubicBezTo>
                          <a:lnTo>
                            <a:pt x="1048" y="1437"/>
                          </a:lnTo>
                          <a:cubicBezTo>
                            <a:pt x="1048" y="675"/>
                            <a:pt x="1715" y="-87"/>
                            <a:pt x="2477" y="8"/>
                          </a:cubicBezTo>
                          <a:cubicBezTo>
                            <a:pt x="3238" y="8"/>
                            <a:pt x="3905" y="675"/>
                            <a:pt x="3905" y="1437"/>
                          </a:cubicBezTo>
                          <a:lnTo>
                            <a:pt x="2857" y="79447"/>
                          </a:lnTo>
                          <a:cubicBezTo>
                            <a:pt x="2857" y="80208"/>
                            <a:pt x="2191" y="80875"/>
                            <a:pt x="1429" y="80875"/>
                          </a:cubicBez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2412" name="图形 12092"/>
                  <p:cNvGrpSpPr/>
                  <p:nvPr/>
                </p:nvGrpSpPr>
                <p:grpSpPr>
                  <a:xfrm>
                    <a:off x="3071812" y="4334922"/>
                    <a:ext cx="2713005" cy="602837"/>
                    <a:chOff x="3071812" y="4334922"/>
                    <a:chExt cx="2713005" cy="602837"/>
                  </a:xfrm>
                </p:grpSpPr>
                <p:grpSp>
                  <p:nvGrpSpPr>
                    <p:cNvPr id="12413" name="图形 12092"/>
                    <p:cNvGrpSpPr/>
                    <p:nvPr/>
                  </p:nvGrpSpPr>
                  <p:grpSpPr>
                    <a:xfrm>
                      <a:off x="3071812" y="4334922"/>
                      <a:ext cx="2713005" cy="49339"/>
                      <a:chOff x="3071812" y="4334922"/>
                      <a:chExt cx="2713005" cy="49339"/>
                    </a:xfrm>
                  </p:grpSpPr>
                  <p:sp>
                    <p:nvSpPr>
                      <p:cNvPr id="12414" name="任意多边形: 形状 12413"/>
                      <p:cNvSpPr/>
                      <p:nvPr/>
                    </p:nvSpPr>
                    <p:spPr>
                      <a:xfrm>
                        <a:off x="3073240" y="4336351"/>
                        <a:ext cx="2710148" cy="46481"/>
                      </a:xfrm>
                      <a:custGeom>
                        <a:avLst/>
                        <a:gdLst>
                          <a:gd name="connsiteX0" fmla="*/ 0 w 2710148"/>
                          <a:gd name="connsiteY0" fmla="*/ 0 h 46481"/>
                          <a:gd name="connsiteX1" fmla="*/ 2710148 w 2710148"/>
                          <a:gd name="connsiteY1" fmla="*/ 0 h 46481"/>
                          <a:gd name="connsiteX2" fmla="*/ 2710148 w 2710148"/>
                          <a:gd name="connsiteY2" fmla="*/ 46482 h 46481"/>
                          <a:gd name="connsiteX3" fmla="*/ 0 w 2710148"/>
                          <a:gd name="connsiteY3" fmla="*/ 46482 h 4648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2710148" h="46481">
                            <a:moveTo>
                              <a:pt x="0" y="0"/>
                            </a:moveTo>
                            <a:lnTo>
                              <a:pt x="2710148" y="0"/>
                            </a:lnTo>
                            <a:lnTo>
                              <a:pt x="2710148" y="46482"/>
                            </a:lnTo>
                            <a:lnTo>
                              <a:pt x="0" y="46482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415" name="任意多边形: 形状 12414"/>
                      <p:cNvSpPr/>
                      <p:nvPr/>
                    </p:nvSpPr>
                    <p:spPr>
                      <a:xfrm>
                        <a:off x="3071812" y="4334922"/>
                        <a:ext cx="2713005" cy="49339"/>
                      </a:xfrm>
                      <a:custGeom>
                        <a:avLst/>
                        <a:gdLst>
                          <a:gd name="connsiteX0" fmla="*/ 2713006 w 2713005"/>
                          <a:gd name="connsiteY0" fmla="*/ 49340 h 49339"/>
                          <a:gd name="connsiteX1" fmla="*/ 0 w 2713005"/>
                          <a:gd name="connsiteY1" fmla="*/ 49340 h 49339"/>
                          <a:gd name="connsiteX2" fmla="*/ 0 w 2713005"/>
                          <a:gd name="connsiteY2" fmla="*/ 0 h 49339"/>
                          <a:gd name="connsiteX3" fmla="*/ 2713006 w 2713005"/>
                          <a:gd name="connsiteY3" fmla="*/ 0 h 49339"/>
                          <a:gd name="connsiteX4" fmla="*/ 2713006 w 2713005"/>
                          <a:gd name="connsiteY4" fmla="*/ 49340 h 49339"/>
                          <a:gd name="connsiteX5" fmla="*/ 2858 w 2713005"/>
                          <a:gd name="connsiteY5" fmla="*/ 46387 h 49339"/>
                          <a:gd name="connsiteX6" fmla="*/ 2710148 w 2713005"/>
                          <a:gd name="connsiteY6" fmla="*/ 46387 h 49339"/>
                          <a:gd name="connsiteX7" fmla="*/ 2710148 w 2713005"/>
                          <a:gd name="connsiteY7" fmla="*/ 2858 h 49339"/>
                          <a:gd name="connsiteX8" fmla="*/ 2858 w 2713005"/>
                          <a:gd name="connsiteY8" fmla="*/ 2858 h 49339"/>
                          <a:gd name="connsiteX9" fmla="*/ 2858 w 2713005"/>
                          <a:gd name="connsiteY9" fmla="*/ 46387 h 4933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</a:cxnLst>
                        <a:rect l="l" t="t" r="r" b="b"/>
                        <a:pathLst>
                          <a:path w="2713005" h="49339">
                            <a:moveTo>
                              <a:pt x="2713006" y="49340"/>
                            </a:moveTo>
                            <a:lnTo>
                              <a:pt x="0" y="49340"/>
                            </a:lnTo>
                            <a:lnTo>
                              <a:pt x="0" y="0"/>
                            </a:lnTo>
                            <a:lnTo>
                              <a:pt x="2713006" y="0"/>
                            </a:lnTo>
                            <a:lnTo>
                              <a:pt x="2713006" y="49340"/>
                            </a:lnTo>
                            <a:close/>
                            <a:moveTo>
                              <a:pt x="2858" y="46387"/>
                            </a:moveTo>
                            <a:lnTo>
                              <a:pt x="2710148" y="46387"/>
                            </a:lnTo>
                            <a:lnTo>
                              <a:pt x="2710148" y="2858"/>
                            </a:lnTo>
                            <a:lnTo>
                              <a:pt x="2858" y="2858"/>
                            </a:lnTo>
                            <a:lnTo>
                              <a:pt x="2858" y="46387"/>
                            </a:lnTo>
                            <a:close/>
                          </a:path>
                        </a:pathLst>
                      </a:custGeom>
                      <a:solidFill>
                        <a:srgbClr val="15191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12416" name="图形 12092"/>
                    <p:cNvGrpSpPr/>
                    <p:nvPr/>
                  </p:nvGrpSpPr>
                  <p:grpSpPr>
                    <a:xfrm>
                      <a:off x="5703760" y="4382737"/>
                      <a:ext cx="45148" cy="555021"/>
                      <a:chOff x="5703760" y="4382737"/>
                      <a:chExt cx="45148" cy="555021"/>
                    </a:xfrm>
                  </p:grpSpPr>
                  <p:sp>
                    <p:nvSpPr>
                      <p:cNvPr id="12417" name="任意多边形: 形状 12416"/>
                      <p:cNvSpPr/>
                      <p:nvPr/>
                    </p:nvSpPr>
                    <p:spPr>
                      <a:xfrm>
                        <a:off x="5705284" y="4382737"/>
                        <a:ext cx="42195" cy="553497"/>
                      </a:xfrm>
                      <a:custGeom>
                        <a:avLst/>
                        <a:gdLst>
                          <a:gd name="connsiteX0" fmla="*/ 0 w 42195"/>
                          <a:gd name="connsiteY0" fmla="*/ 0 h 553497"/>
                          <a:gd name="connsiteX1" fmla="*/ 42196 w 42195"/>
                          <a:gd name="connsiteY1" fmla="*/ 0 h 553497"/>
                          <a:gd name="connsiteX2" fmla="*/ 42196 w 42195"/>
                          <a:gd name="connsiteY2" fmla="*/ 553498 h 553497"/>
                          <a:gd name="connsiteX3" fmla="*/ 0 w 42195"/>
                          <a:gd name="connsiteY3" fmla="*/ 553498 h 55349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42195" h="553497">
                            <a:moveTo>
                              <a:pt x="0" y="0"/>
                            </a:moveTo>
                            <a:lnTo>
                              <a:pt x="42196" y="0"/>
                            </a:lnTo>
                            <a:lnTo>
                              <a:pt x="42196" y="553498"/>
                            </a:lnTo>
                            <a:lnTo>
                              <a:pt x="0" y="553498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418" name="任意多边形: 形状 12417"/>
                      <p:cNvSpPr/>
                      <p:nvPr/>
                    </p:nvSpPr>
                    <p:spPr>
                      <a:xfrm>
                        <a:off x="5703760" y="4382737"/>
                        <a:ext cx="45148" cy="555021"/>
                      </a:xfrm>
                      <a:custGeom>
                        <a:avLst/>
                        <a:gdLst>
                          <a:gd name="connsiteX0" fmla="*/ 45148 w 45148"/>
                          <a:gd name="connsiteY0" fmla="*/ 555022 h 555021"/>
                          <a:gd name="connsiteX1" fmla="*/ 0 w 45148"/>
                          <a:gd name="connsiteY1" fmla="*/ 555022 h 555021"/>
                          <a:gd name="connsiteX2" fmla="*/ 0 w 45148"/>
                          <a:gd name="connsiteY2" fmla="*/ 0 h 555021"/>
                          <a:gd name="connsiteX3" fmla="*/ 2953 w 45148"/>
                          <a:gd name="connsiteY3" fmla="*/ 0 h 555021"/>
                          <a:gd name="connsiteX4" fmla="*/ 2953 w 45148"/>
                          <a:gd name="connsiteY4" fmla="*/ 552164 h 555021"/>
                          <a:gd name="connsiteX5" fmla="*/ 42291 w 45148"/>
                          <a:gd name="connsiteY5" fmla="*/ 552164 h 555021"/>
                          <a:gd name="connsiteX6" fmla="*/ 42291 w 45148"/>
                          <a:gd name="connsiteY6" fmla="*/ 0 h 555021"/>
                          <a:gd name="connsiteX7" fmla="*/ 45148 w 45148"/>
                          <a:gd name="connsiteY7" fmla="*/ 0 h 55502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</a:cxnLst>
                        <a:rect l="l" t="t" r="r" b="b"/>
                        <a:pathLst>
                          <a:path w="45148" h="555021">
                            <a:moveTo>
                              <a:pt x="45148" y="555022"/>
                            </a:moveTo>
                            <a:lnTo>
                              <a:pt x="0" y="555022"/>
                            </a:lnTo>
                            <a:lnTo>
                              <a:pt x="0" y="0"/>
                            </a:lnTo>
                            <a:lnTo>
                              <a:pt x="2953" y="0"/>
                            </a:lnTo>
                            <a:lnTo>
                              <a:pt x="2953" y="552164"/>
                            </a:lnTo>
                            <a:lnTo>
                              <a:pt x="42291" y="552164"/>
                            </a:lnTo>
                            <a:lnTo>
                              <a:pt x="42291" y="0"/>
                            </a:lnTo>
                            <a:lnTo>
                              <a:pt x="45148" y="0"/>
                            </a:lnTo>
                            <a:close/>
                          </a:path>
                        </a:pathLst>
                      </a:custGeom>
                      <a:solidFill>
                        <a:srgbClr val="15191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12419" name="图形 12092"/>
                    <p:cNvGrpSpPr/>
                    <p:nvPr/>
                  </p:nvGrpSpPr>
                  <p:grpSpPr>
                    <a:xfrm>
                      <a:off x="3102958" y="4382737"/>
                      <a:ext cx="45053" cy="555021"/>
                      <a:chOff x="3102958" y="4382737"/>
                      <a:chExt cx="45053" cy="555021"/>
                    </a:xfrm>
                  </p:grpSpPr>
                  <p:sp>
                    <p:nvSpPr>
                      <p:cNvPr id="12420" name="任意多边形: 形状 12419"/>
                      <p:cNvSpPr/>
                      <p:nvPr/>
                    </p:nvSpPr>
                    <p:spPr>
                      <a:xfrm>
                        <a:off x="3104387" y="4382737"/>
                        <a:ext cx="42195" cy="553497"/>
                      </a:xfrm>
                      <a:custGeom>
                        <a:avLst/>
                        <a:gdLst>
                          <a:gd name="connsiteX0" fmla="*/ 0 w 42195"/>
                          <a:gd name="connsiteY0" fmla="*/ 0 h 553497"/>
                          <a:gd name="connsiteX1" fmla="*/ 42196 w 42195"/>
                          <a:gd name="connsiteY1" fmla="*/ 0 h 553497"/>
                          <a:gd name="connsiteX2" fmla="*/ 42196 w 42195"/>
                          <a:gd name="connsiteY2" fmla="*/ 553498 h 553497"/>
                          <a:gd name="connsiteX3" fmla="*/ 0 w 42195"/>
                          <a:gd name="connsiteY3" fmla="*/ 553498 h 55349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42195" h="553497">
                            <a:moveTo>
                              <a:pt x="0" y="0"/>
                            </a:moveTo>
                            <a:lnTo>
                              <a:pt x="42196" y="0"/>
                            </a:lnTo>
                            <a:lnTo>
                              <a:pt x="42196" y="553498"/>
                            </a:lnTo>
                            <a:lnTo>
                              <a:pt x="0" y="553498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421" name="任意多边形: 形状 12420"/>
                      <p:cNvSpPr/>
                      <p:nvPr/>
                    </p:nvSpPr>
                    <p:spPr>
                      <a:xfrm>
                        <a:off x="3102958" y="4382737"/>
                        <a:ext cx="45053" cy="555021"/>
                      </a:xfrm>
                      <a:custGeom>
                        <a:avLst/>
                        <a:gdLst>
                          <a:gd name="connsiteX0" fmla="*/ 45053 w 45053"/>
                          <a:gd name="connsiteY0" fmla="*/ 555022 h 555021"/>
                          <a:gd name="connsiteX1" fmla="*/ 0 w 45053"/>
                          <a:gd name="connsiteY1" fmla="*/ 555022 h 555021"/>
                          <a:gd name="connsiteX2" fmla="*/ 0 w 45053"/>
                          <a:gd name="connsiteY2" fmla="*/ 0 h 555021"/>
                          <a:gd name="connsiteX3" fmla="*/ 2857 w 45053"/>
                          <a:gd name="connsiteY3" fmla="*/ 0 h 555021"/>
                          <a:gd name="connsiteX4" fmla="*/ 2857 w 45053"/>
                          <a:gd name="connsiteY4" fmla="*/ 552164 h 555021"/>
                          <a:gd name="connsiteX5" fmla="*/ 42196 w 45053"/>
                          <a:gd name="connsiteY5" fmla="*/ 552164 h 555021"/>
                          <a:gd name="connsiteX6" fmla="*/ 42196 w 45053"/>
                          <a:gd name="connsiteY6" fmla="*/ 0 h 555021"/>
                          <a:gd name="connsiteX7" fmla="*/ 45053 w 45053"/>
                          <a:gd name="connsiteY7" fmla="*/ 0 h 55502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</a:cxnLst>
                        <a:rect l="l" t="t" r="r" b="b"/>
                        <a:pathLst>
                          <a:path w="45053" h="555021">
                            <a:moveTo>
                              <a:pt x="45053" y="555022"/>
                            </a:moveTo>
                            <a:lnTo>
                              <a:pt x="0" y="555022"/>
                            </a:lnTo>
                            <a:lnTo>
                              <a:pt x="0" y="0"/>
                            </a:lnTo>
                            <a:lnTo>
                              <a:pt x="2857" y="0"/>
                            </a:lnTo>
                            <a:lnTo>
                              <a:pt x="2857" y="552164"/>
                            </a:lnTo>
                            <a:lnTo>
                              <a:pt x="42196" y="552164"/>
                            </a:lnTo>
                            <a:lnTo>
                              <a:pt x="42196" y="0"/>
                            </a:lnTo>
                            <a:lnTo>
                              <a:pt x="45053" y="0"/>
                            </a:lnTo>
                            <a:close/>
                          </a:path>
                        </a:pathLst>
                      </a:custGeom>
                      <a:solidFill>
                        <a:srgbClr val="15191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  <p:grpSp>
                <p:nvGrpSpPr>
                  <p:cNvPr id="12422" name="图形 12092"/>
                  <p:cNvGrpSpPr/>
                  <p:nvPr/>
                </p:nvGrpSpPr>
                <p:grpSpPr>
                  <a:xfrm>
                    <a:off x="3135017" y="3786047"/>
                    <a:ext cx="486781" cy="583326"/>
                    <a:chOff x="3135017" y="3786047"/>
                    <a:chExt cx="486781" cy="583326"/>
                  </a:xfrm>
                </p:grpSpPr>
                <p:grpSp>
                  <p:nvGrpSpPr>
                    <p:cNvPr id="12423" name="图形 12092"/>
                    <p:cNvGrpSpPr/>
                    <p:nvPr/>
                  </p:nvGrpSpPr>
                  <p:grpSpPr>
                    <a:xfrm>
                      <a:off x="3136822" y="3786047"/>
                      <a:ext cx="484976" cy="583326"/>
                      <a:chOff x="3136822" y="3786047"/>
                      <a:chExt cx="484976" cy="583326"/>
                    </a:xfrm>
                  </p:grpSpPr>
                  <p:sp>
                    <p:nvSpPr>
                      <p:cNvPr id="12424" name="任意多边形: 形状 12423"/>
                      <p:cNvSpPr/>
                      <p:nvPr/>
                    </p:nvSpPr>
                    <p:spPr>
                      <a:xfrm>
                        <a:off x="3368019" y="4084700"/>
                        <a:ext cx="253779" cy="284673"/>
                      </a:xfrm>
                      <a:custGeom>
                        <a:avLst/>
                        <a:gdLst>
                          <a:gd name="connsiteX0" fmla="*/ 49359 w 253779"/>
                          <a:gd name="connsiteY0" fmla="*/ 177641 h 284673"/>
                          <a:gd name="connsiteX1" fmla="*/ 47550 w 253779"/>
                          <a:gd name="connsiteY1" fmla="*/ 137827 h 284673"/>
                          <a:gd name="connsiteX2" fmla="*/ 73172 w 253779"/>
                          <a:gd name="connsiteY2" fmla="*/ 161354 h 284673"/>
                          <a:gd name="connsiteX3" fmla="*/ 94794 w 253779"/>
                          <a:gd name="connsiteY3" fmla="*/ 181737 h 284673"/>
                          <a:gd name="connsiteX4" fmla="*/ 97175 w 253779"/>
                          <a:gd name="connsiteY4" fmla="*/ 182690 h 284673"/>
                          <a:gd name="connsiteX5" fmla="*/ 159754 w 253779"/>
                          <a:gd name="connsiteY5" fmla="*/ 162306 h 284673"/>
                          <a:gd name="connsiteX6" fmla="*/ 125369 w 253779"/>
                          <a:gd name="connsiteY6" fmla="*/ 88868 h 284673"/>
                          <a:gd name="connsiteX7" fmla="*/ 180042 w 253779"/>
                          <a:gd name="connsiteY7" fmla="*/ 0 h 284673"/>
                          <a:gd name="connsiteX8" fmla="*/ 253766 w 253779"/>
                          <a:gd name="connsiteY8" fmla="*/ 129064 h 284673"/>
                          <a:gd name="connsiteX9" fmla="*/ 114510 w 253779"/>
                          <a:gd name="connsiteY9" fmla="*/ 284417 h 284673"/>
                          <a:gd name="connsiteX10" fmla="*/ 21642 w 253779"/>
                          <a:gd name="connsiteY10" fmla="*/ 232410 h 284673"/>
                          <a:gd name="connsiteX11" fmla="*/ 2020 w 253779"/>
                          <a:gd name="connsiteY11" fmla="*/ 185261 h 284673"/>
                          <a:gd name="connsiteX12" fmla="*/ 28976 w 253779"/>
                          <a:gd name="connsiteY12" fmla="*/ 198787 h 284673"/>
                          <a:gd name="connsiteX13" fmla="*/ 19070 w 253779"/>
                          <a:gd name="connsiteY13" fmla="*/ 158020 h 284673"/>
                          <a:gd name="connsiteX14" fmla="*/ 49359 w 253779"/>
                          <a:gd name="connsiteY14" fmla="*/ 177641 h 28467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</a:cxnLst>
                        <a:rect l="l" t="t" r="r" b="b"/>
                        <a:pathLst>
                          <a:path w="253779" h="284673">
                            <a:moveTo>
                              <a:pt x="49359" y="177641"/>
                            </a:moveTo>
                            <a:cubicBezTo>
                              <a:pt x="48693" y="176594"/>
                              <a:pt x="33834" y="151829"/>
                              <a:pt x="47550" y="137827"/>
                            </a:cubicBezTo>
                            <a:cubicBezTo>
                              <a:pt x="56694" y="128492"/>
                              <a:pt x="62694" y="145447"/>
                              <a:pt x="73172" y="161354"/>
                            </a:cubicBezTo>
                            <a:cubicBezTo>
                              <a:pt x="78696" y="169736"/>
                              <a:pt x="85554" y="177927"/>
                              <a:pt x="94794" y="181737"/>
                            </a:cubicBezTo>
                            <a:cubicBezTo>
                              <a:pt x="95556" y="182023"/>
                              <a:pt x="96413" y="182404"/>
                              <a:pt x="97175" y="182690"/>
                            </a:cubicBezTo>
                            <a:cubicBezTo>
                              <a:pt x="123178" y="192691"/>
                              <a:pt x="150324" y="191834"/>
                              <a:pt x="159754" y="162306"/>
                            </a:cubicBezTo>
                            <a:cubicBezTo>
                              <a:pt x="169660" y="131159"/>
                              <a:pt x="149562" y="106299"/>
                              <a:pt x="125369" y="88868"/>
                            </a:cubicBezTo>
                            <a:lnTo>
                              <a:pt x="180042" y="0"/>
                            </a:lnTo>
                            <a:cubicBezTo>
                              <a:pt x="220143" y="26575"/>
                              <a:pt x="253194" y="67246"/>
                              <a:pt x="253766" y="129064"/>
                            </a:cubicBezTo>
                            <a:cubicBezTo>
                              <a:pt x="255195" y="286703"/>
                              <a:pt x="141752" y="285845"/>
                              <a:pt x="114510" y="284417"/>
                            </a:cubicBezTo>
                            <a:cubicBezTo>
                              <a:pt x="83935" y="282797"/>
                              <a:pt x="45359" y="257937"/>
                              <a:pt x="21642" y="232410"/>
                            </a:cubicBezTo>
                            <a:cubicBezTo>
                              <a:pt x="4973" y="214313"/>
                              <a:pt x="-4362" y="196025"/>
                              <a:pt x="2020" y="185261"/>
                            </a:cubicBezTo>
                            <a:cubicBezTo>
                              <a:pt x="5544" y="179546"/>
                              <a:pt x="17165" y="188024"/>
                              <a:pt x="28976" y="198787"/>
                            </a:cubicBezTo>
                            <a:cubicBezTo>
                              <a:pt x="27928" y="197263"/>
                              <a:pt x="7354" y="166592"/>
                              <a:pt x="19070" y="158020"/>
                            </a:cubicBezTo>
                            <a:cubicBezTo>
                              <a:pt x="24690" y="154019"/>
                              <a:pt x="36977" y="165068"/>
                              <a:pt x="49359" y="177641"/>
                            </a:cubicBezTo>
                            <a:close/>
                          </a:path>
                        </a:pathLst>
                      </a:custGeom>
                      <a:solidFill>
                        <a:srgbClr val="FAC6BB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425" name="任意多边形: 形状 12424"/>
                      <p:cNvSpPr/>
                      <p:nvPr/>
                    </p:nvSpPr>
                    <p:spPr>
                      <a:xfrm>
                        <a:off x="3198875" y="4037456"/>
                        <a:ext cx="349281" cy="229838"/>
                      </a:xfrm>
                      <a:custGeom>
                        <a:avLst/>
                        <a:gdLst>
                          <a:gd name="connsiteX0" fmla="*/ 175831 w 349281"/>
                          <a:gd name="connsiteY0" fmla="*/ 52483 h 229838"/>
                          <a:gd name="connsiteX1" fmla="*/ 181070 w 349281"/>
                          <a:gd name="connsiteY1" fmla="*/ 43910 h 229838"/>
                          <a:gd name="connsiteX2" fmla="*/ 181070 w 349281"/>
                          <a:gd name="connsiteY2" fmla="*/ 43910 h 229838"/>
                          <a:gd name="connsiteX3" fmla="*/ 230696 w 349281"/>
                          <a:gd name="connsiteY3" fmla="*/ 41148 h 229838"/>
                          <a:gd name="connsiteX4" fmla="*/ 218694 w 349281"/>
                          <a:gd name="connsiteY4" fmla="*/ 0 h 229838"/>
                          <a:gd name="connsiteX5" fmla="*/ 349282 w 349281"/>
                          <a:gd name="connsiteY5" fmla="*/ 47149 h 229838"/>
                          <a:gd name="connsiteX6" fmla="*/ 294608 w 349281"/>
                          <a:gd name="connsiteY6" fmla="*/ 136017 h 229838"/>
                          <a:gd name="connsiteX7" fmla="*/ 269081 w 349281"/>
                          <a:gd name="connsiteY7" fmla="*/ 120491 h 229838"/>
                          <a:gd name="connsiteX8" fmla="*/ 266795 w 349281"/>
                          <a:gd name="connsiteY8" fmla="*/ 228886 h 229838"/>
                          <a:gd name="connsiteX9" fmla="*/ 266414 w 349281"/>
                          <a:gd name="connsiteY9" fmla="*/ 229838 h 229838"/>
                          <a:gd name="connsiteX10" fmla="*/ 264033 w 349281"/>
                          <a:gd name="connsiteY10" fmla="*/ 228886 h 229838"/>
                          <a:gd name="connsiteX11" fmla="*/ 242411 w 349281"/>
                          <a:gd name="connsiteY11" fmla="*/ 208502 h 229838"/>
                          <a:gd name="connsiteX12" fmla="*/ 259556 w 349281"/>
                          <a:gd name="connsiteY12" fmla="*/ 121825 h 229838"/>
                          <a:gd name="connsiteX13" fmla="*/ 255746 w 349281"/>
                          <a:gd name="connsiteY13" fmla="*/ 116776 h 229838"/>
                          <a:gd name="connsiteX14" fmla="*/ 168783 w 349281"/>
                          <a:gd name="connsiteY14" fmla="*/ 136017 h 229838"/>
                          <a:gd name="connsiteX15" fmla="*/ 168593 w 349281"/>
                          <a:gd name="connsiteY15" fmla="*/ 135160 h 229838"/>
                          <a:gd name="connsiteX16" fmla="*/ 121825 w 349281"/>
                          <a:gd name="connsiteY16" fmla="*/ 69342 h 229838"/>
                          <a:gd name="connsiteX17" fmla="*/ 116491 w 349281"/>
                          <a:gd name="connsiteY17" fmla="*/ 61817 h 229838"/>
                          <a:gd name="connsiteX18" fmla="*/ 108776 w 349281"/>
                          <a:gd name="connsiteY18" fmla="*/ 68294 h 229838"/>
                          <a:gd name="connsiteX19" fmla="*/ 113824 w 349281"/>
                          <a:gd name="connsiteY19" fmla="*/ 75533 h 229838"/>
                          <a:gd name="connsiteX20" fmla="*/ 158020 w 349281"/>
                          <a:gd name="connsiteY20" fmla="*/ 138398 h 229838"/>
                          <a:gd name="connsiteX21" fmla="*/ 156877 w 349281"/>
                          <a:gd name="connsiteY21" fmla="*/ 144113 h 229838"/>
                          <a:gd name="connsiteX22" fmla="*/ 156210 w 349281"/>
                          <a:gd name="connsiteY22" fmla="*/ 144018 h 229838"/>
                          <a:gd name="connsiteX23" fmla="*/ 101822 w 349281"/>
                          <a:gd name="connsiteY23" fmla="*/ 199834 h 229838"/>
                          <a:gd name="connsiteX24" fmla="*/ 88106 w 349281"/>
                          <a:gd name="connsiteY24" fmla="*/ 219361 h 229838"/>
                          <a:gd name="connsiteX25" fmla="*/ 86678 w 349281"/>
                          <a:gd name="connsiteY25" fmla="*/ 128778 h 229838"/>
                          <a:gd name="connsiteX26" fmla="*/ 59150 w 349281"/>
                          <a:gd name="connsiteY26" fmla="*/ 148780 h 229838"/>
                          <a:gd name="connsiteX27" fmla="*/ 0 w 349281"/>
                          <a:gd name="connsiteY27" fmla="*/ 68389 h 229838"/>
                          <a:gd name="connsiteX28" fmla="*/ 126778 w 349281"/>
                          <a:gd name="connsiteY28" fmla="*/ 667 h 229838"/>
                          <a:gd name="connsiteX29" fmla="*/ 119348 w 349281"/>
                          <a:gd name="connsiteY29" fmla="*/ 47149 h 229838"/>
                          <a:gd name="connsiteX30" fmla="*/ 169450 w 349281"/>
                          <a:gd name="connsiteY30" fmla="*/ 43720 h 229838"/>
                          <a:gd name="connsiteX31" fmla="*/ 169450 w 349281"/>
                          <a:gd name="connsiteY31" fmla="*/ 43720 h 229838"/>
                          <a:gd name="connsiteX32" fmla="*/ 175831 w 349281"/>
                          <a:gd name="connsiteY32" fmla="*/ 52483 h 22983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  <a:cxn ang="0">
                            <a:pos x="connsiteX21" y="connsiteY21"/>
                          </a:cxn>
                          <a:cxn ang="0">
                            <a:pos x="connsiteX22" y="connsiteY22"/>
                          </a:cxn>
                          <a:cxn ang="0">
                            <a:pos x="connsiteX23" y="connsiteY23"/>
                          </a:cxn>
                          <a:cxn ang="0">
                            <a:pos x="connsiteX24" y="connsiteY24"/>
                          </a:cxn>
                          <a:cxn ang="0">
                            <a:pos x="connsiteX25" y="connsiteY25"/>
                          </a:cxn>
                          <a:cxn ang="0">
                            <a:pos x="connsiteX26" y="connsiteY26"/>
                          </a:cxn>
                          <a:cxn ang="0">
                            <a:pos x="connsiteX27" y="connsiteY27"/>
                          </a:cxn>
                          <a:cxn ang="0">
                            <a:pos x="connsiteX28" y="connsiteY28"/>
                          </a:cxn>
                          <a:cxn ang="0">
                            <a:pos x="connsiteX29" y="connsiteY29"/>
                          </a:cxn>
                          <a:cxn ang="0">
                            <a:pos x="connsiteX30" y="connsiteY30"/>
                          </a:cxn>
                          <a:cxn ang="0">
                            <a:pos x="connsiteX31" y="connsiteY31"/>
                          </a:cxn>
                          <a:cxn ang="0">
                            <a:pos x="connsiteX32" y="connsiteY32"/>
                          </a:cxn>
                        </a:cxnLst>
                        <a:rect l="l" t="t" r="r" b="b"/>
                        <a:pathLst>
                          <a:path w="349281" h="229838">
                            <a:moveTo>
                              <a:pt x="175831" y="52483"/>
                            </a:moveTo>
                            <a:lnTo>
                              <a:pt x="181070" y="43910"/>
                            </a:lnTo>
                            <a:lnTo>
                              <a:pt x="181070" y="43910"/>
                            </a:lnTo>
                            <a:cubicBezTo>
                              <a:pt x="201930" y="35147"/>
                              <a:pt x="230696" y="41148"/>
                              <a:pt x="230696" y="41148"/>
                            </a:cubicBezTo>
                            <a:lnTo>
                              <a:pt x="218694" y="0"/>
                            </a:lnTo>
                            <a:cubicBezTo>
                              <a:pt x="241649" y="3429"/>
                              <a:pt x="300609" y="14859"/>
                              <a:pt x="349282" y="47149"/>
                            </a:cubicBezTo>
                            <a:lnTo>
                              <a:pt x="294608" y="136017"/>
                            </a:lnTo>
                            <a:cubicBezTo>
                              <a:pt x="286226" y="129921"/>
                              <a:pt x="277368" y="124777"/>
                              <a:pt x="269081" y="120491"/>
                            </a:cubicBezTo>
                            <a:cubicBezTo>
                              <a:pt x="266891" y="193357"/>
                              <a:pt x="266795" y="228886"/>
                              <a:pt x="266795" y="228886"/>
                            </a:cubicBezTo>
                            <a:lnTo>
                              <a:pt x="266414" y="229838"/>
                            </a:lnTo>
                            <a:cubicBezTo>
                              <a:pt x="265652" y="229552"/>
                              <a:pt x="264795" y="229267"/>
                              <a:pt x="264033" y="228886"/>
                            </a:cubicBezTo>
                            <a:cubicBezTo>
                              <a:pt x="254794" y="225076"/>
                              <a:pt x="247936" y="216979"/>
                              <a:pt x="242411" y="208502"/>
                            </a:cubicBezTo>
                            <a:lnTo>
                              <a:pt x="259556" y="121825"/>
                            </a:lnTo>
                            <a:lnTo>
                              <a:pt x="255746" y="116776"/>
                            </a:lnTo>
                            <a:lnTo>
                              <a:pt x="168783" y="136017"/>
                            </a:lnTo>
                            <a:lnTo>
                              <a:pt x="168593" y="135160"/>
                            </a:lnTo>
                            <a:lnTo>
                              <a:pt x="121825" y="69342"/>
                            </a:lnTo>
                            <a:lnTo>
                              <a:pt x="116491" y="61817"/>
                            </a:lnTo>
                            <a:lnTo>
                              <a:pt x="108776" y="68294"/>
                            </a:lnTo>
                            <a:lnTo>
                              <a:pt x="113824" y="75533"/>
                            </a:lnTo>
                            <a:lnTo>
                              <a:pt x="158020" y="138398"/>
                            </a:lnTo>
                            <a:lnTo>
                              <a:pt x="156877" y="144113"/>
                            </a:lnTo>
                            <a:lnTo>
                              <a:pt x="156210" y="144018"/>
                            </a:lnTo>
                            <a:cubicBezTo>
                              <a:pt x="126682" y="144494"/>
                              <a:pt x="101822" y="199834"/>
                              <a:pt x="101822" y="199834"/>
                            </a:cubicBezTo>
                            <a:cubicBezTo>
                              <a:pt x="101822" y="199834"/>
                              <a:pt x="97917" y="209645"/>
                              <a:pt x="88106" y="219361"/>
                            </a:cubicBezTo>
                            <a:lnTo>
                              <a:pt x="86678" y="128778"/>
                            </a:lnTo>
                            <a:cubicBezTo>
                              <a:pt x="86678" y="128778"/>
                              <a:pt x="72962" y="135160"/>
                              <a:pt x="59150" y="148780"/>
                            </a:cubicBezTo>
                            <a:lnTo>
                              <a:pt x="0" y="68389"/>
                            </a:lnTo>
                            <a:cubicBezTo>
                              <a:pt x="45815" y="23146"/>
                              <a:pt x="104680" y="5810"/>
                              <a:pt x="126778" y="667"/>
                            </a:cubicBezTo>
                            <a:lnTo>
                              <a:pt x="119348" y="47149"/>
                            </a:lnTo>
                            <a:cubicBezTo>
                              <a:pt x="119348" y="47149"/>
                              <a:pt x="147638" y="38005"/>
                              <a:pt x="169450" y="43720"/>
                            </a:cubicBezTo>
                            <a:lnTo>
                              <a:pt x="169450" y="43720"/>
                            </a:lnTo>
                            <a:lnTo>
                              <a:pt x="175831" y="52483"/>
                            </a:lnTo>
                            <a:close/>
                          </a:path>
                        </a:pathLst>
                      </a:custGeom>
                      <a:solidFill>
                        <a:srgbClr val="F58A5F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426" name="任意多边形: 形状 12425"/>
                      <p:cNvSpPr/>
                      <p:nvPr/>
                    </p:nvSpPr>
                    <p:spPr>
                      <a:xfrm>
                        <a:off x="3356800" y="4154232"/>
                        <a:ext cx="101536" cy="27241"/>
                      </a:xfrm>
                      <a:custGeom>
                        <a:avLst/>
                        <a:gdLst>
                          <a:gd name="connsiteX0" fmla="*/ 97727 w 101536"/>
                          <a:gd name="connsiteY0" fmla="*/ 0 h 27241"/>
                          <a:gd name="connsiteX1" fmla="*/ 101537 w 101536"/>
                          <a:gd name="connsiteY1" fmla="*/ 5143 h 27241"/>
                          <a:gd name="connsiteX2" fmla="*/ 5524 w 101536"/>
                          <a:gd name="connsiteY2" fmla="*/ 27242 h 27241"/>
                          <a:gd name="connsiteX3" fmla="*/ 0 w 101536"/>
                          <a:gd name="connsiteY3" fmla="*/ 21717 h 27241"/>
                          <a:gd name="connsiteX4" fmla="*/ 10763 w 101536"/>
                          <a:gd name="connsiteY4" fmla="*/ 19336 h 2724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01536" h="27241">
                            <a:moveTo>
                              <a:pt x="97727" y="0"/>
                            </a:moveTo>
                            <a:lnTo>
                              <a:pt x="101537" y="5143"/>
                            </a:lnTo>
                            <a:lnTo>
                              <a:pt x="5524" y="27242"/>
                            </a:lnTo>
                            <a:lnTo>
                              <a:pt x="0" y="21717"/>
                            </a:lnTo>
                            <a:lnTo>
                              <a:pt x="10763" y="19336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427" name="任意多边形: 形状 12426"/>
                      <p:cNvSpPr/>
                      <p:nvPr/>
                    </p:nvSpPr>
                    <p:spPr>
                      <a:xfrm>
                        <a:off x="3331368" y="4159376"/>
                        <a:ext cx="126968" cy="176212"/>
                      </a:xfrm>
                      <a:custGeom>
                        <a:avLst/>
                        <a:gdLst>
                          <a:gd name="connsiteX0" fmla="*/ 126968 w 126968"/>
                          <a:gd name="connsiteY0" fmla="*/ 0 h 176212"/>
                          <a:gd name="connsiteX1" fmla="*/ 109823 w 126968"/>
                          <a:gd name="connsiteY1" fmla="*/ 86678 h 176212"/>
                          <a:gd name="connsiteX2" fmla="*/ 84201 w 126968"/>
                          <a:gd name="connsiteY2" fmla="*/ 63151 h 176212"/>
                          <a:gd name="connsiteX3" fmla="*/ 86011 w 126968"/>
                          <a:gd name="connsiteY3" fmla="*/ 102965 h 176212"/>
                          <a:gd name="connsiteX4" fmla="*/ 55817 w 126968"/>
                          <a:gd name="connsiteY4" fmla="*/ 83439 h 176212"/>
                          <a:gd name="connsiteX5" fmla="*/ 65723 w 126968"/>
                          <a:gd name="connsiteY5" fmla="*/ 124206 h 176212"/>
                          <a:gd name="connsiteX6" fmla="*/ 38767 w 126968"/>
                          <a:gd name="connsiteY6" fmla="*/ 110681 h 176212"/>
                          <a:gd name="connsiteX7" fmla="*/ 58388 w 126968"/>
                          <a:gd name="connsiteY7" fmla="*/ 157829 h 176212"/>
                          <a:gd name="connsiteX8" fmla="*/ 0 w 126968"/>
                          <a:gd name="connsiteY8" fmla="*/ 176213 h 176212"/>
                          <a:gd name="connsiteX9" fmla="*/ 30861 w 126968"/>
                          <a:gd name="connsiteY9" fmla="*/ 22193 h 176212"/>
                          <a:gd name="connsiteX10" fmla="*/ 126968 w 126968"/>
                          <a:gd name="connsiteY10" fmla="*/ 0 h 17621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</a:cxnLst>
                        <a:rect l="l" t="t" r="r" b="b"/>
                        <a:pathLst>
                          <a:path w="126968" h="176212">
                            <a:moveTo>
                              <a:pt x="126968" y="0"/>
                            </a:moveTo>
                            <a:lnTo>
                              <a:pt x="109823" y="86678"/>
                            </a:lnTo>
                            <a:cubicBezTo>
                              <a:pt x="99346" y="70771"/>
                              <a:pt x="93345" y="53816"/>
                              <a:pt x="84201" y="63151"/>
                            </a:cubicBezTo>
                            <a:cubicBezTo>
                              <a:pt x="70485" y="77153"/>
                              <a:pt x="85344" y="101918"/>
                              <a:pt x="86011" y="102965"/>
                            </a:cubicBezTo>
                            <a:cubicBezTo>
                              <a:pt x="73628" y="90488"/>
                              <a:pt x="61341" y="79439"/>
                              <a:pt x="55817" y="83439"/>
                            </a:cubicBezTo>
                            <a:cubicBezTo>
                              <a:pt x="44101" y="92012"/>
                              <a:pt x="64675" y="122682"/>
                              <a:pt x="65723" y="124206"/>
                            </a:cubicBezTo>
                            <a:cubicBezTo>
                              <a:pt x="53912" y="113348"/>
                              <a:pt x="42291" y="104966"/>
                              <a:pt x="38767" y="110681"/>
                            </a:cubicBezTo>
                            <a:cubicBezTo>
                              <a:pt x="32480" y="121349"/>
                              <a:pt x="41719" y="139732"/>
                              <a:pt x="58388" y="157829"/>
                            </a:cubicBezTo>
                            <a:lnTo>
                              <a:pt x="0" y="176213"/>
                            </a:lnTo>
                            <a:lnTo>
                              <a:pt x="30861" y="22193"/>
                            </a:lnTo>
                            <a:lnTo>
                              <a:pt x="126968" y="0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428" name="任意多边形: 形状 12427"/>
                      <p:cNvSpPr/>
                      <p:nvPr/>
                    </p:nvSpPr>
                    <p:spPr>
                      <a:xfrm>
                        <a:off x="3307564" y="3786047"/>
                        <a:ext cx="140008" cy="108248"/>
                      </a:xfrm>
                      <a:custGeom>
                        <a:avLst/>
                        <a:gdLst>
                          <a:gd name="connsiteX0" fmla="*/ 21994 w 140008"/>
                          <a:gd name="connsiteY0" fmla="*/ 14617 h 108248"/>
                          <a:gd name="connsiteX1" fmla="*/ 140009 w 140008"/>
                          <a:gd name="connsiteY1" fmla="*/ 20618 h 108248"/>
                          <a:gd name="connsiteX2" fmla="*/ 112862 w 140008"/>
                          <a:gd name="connsiteY2" fmla="*/ 48526 h 108248"/>
                          <a:gd name="connsiteX3" fmla="*/ 50569 w 140008"/>
                          <a:gd name="connsiteY3" fmla="*/ 48907 h 108248"/>
                          <a:gd name="connsiteX4" fmla="*/ 45521 w 140008"/>
                          <a:gd name="connsiteY4" fmla="*/ 64814 h 108248"/>
                          <a:gd name="connsiteX5" fmla="*/ 24280 w 140008"/>
                          <a:gd name="connsiteY5" fmla="*/ 74530 h 108248"/>
                          <a:gd name="connsiteX6" fmla="*/ 37234 w 140008"/>
                          <a:gd name="connsiteY6" fmla="*/ 92056 h 108248"/>
                          <a:gd name="connsiteX7" fmla="*/ 36186 w 140008"/>
                          <a:gd name="connsiteY7" fmla="*/ 108248 h 108248"/>
                          <a:gd name="connsiteX8" fmla="*/ 21994 w 140008"/>
                          <a:gd name="connsiteY8" fmla="*/ 14617 h 10824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</a:cxnLst>
                        <a:rect l="l" t="t" r="r" b="b"/>
                        <a:pathLst>
                          <a:path w="140008" h="108248">
                            <a:moveTo>
                              <a:pt x="21994" y="14617"/>
                            </a:moveTo>
                            <a:cubicBezTo>
                              <a:pt x="66571" y="-22625"/>
                              <a:pt x="97622" y="23380"/>
                              <a:pt x="140009" y="20618"/>
                            </a:cubicBezTo>
                            <a:cubicBezTo>
                              <a:pt x="134198" y="35287"/>
                              <a:pt x="124197" y="43859"/>
                              <a:pt x="112862" y="48526"/>
                            </a:cubicBezTo>
                            <a:cubicBezTo>
                              <a:pt x="85430" y="59956"/>
                              <a:pt x="50569" y="48907"/>
                              <a:pt x="50569" y="48907"/>
                            </a:cubicBezTo>
                            <a:lnTo>
                              <a:pt x="45521" y="64814"/>
                            </a:lnTo>
                            <a:cubicBezTo>
                              <a:pt x="45521" y="64814"/>
                              <a:pt x="25232" y="59290"/>
                              <a:pt x="24280" y="74530"/>
                            </a:cubicBezTo>
                            <a:cubicBezTo>
                              <a:pt x="23327" y="89770"/>
                              <a:pt x="37234" y="92056"/>
                              <a:pt x="37234" y="92056"/>
                            </a:cubicBezTo>
                            <a:lnTo>
                              <a:pt x="36186" y="108248"/>
                            </a:lnTo>
                            <a:cubicBezTo>
                              <a:pt x="11230" y="97199"/>
                              <a:pt x="-23155" y="52336"/>
                              <a:pt x="21994" y="14617"/>
                            </a:cubicBezTo>
                            <a:close/>
                          </a:path>
                        </a:pathLst>
                      </a:custGeom>
                      <a:solidFill>
                        <a:srgbClr val="15191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429" name="任意多边形: 形状 12428"/>
                      <p:cNvSpPr/>
                      <p:nvPr/>
                    </p:nvSpPr>
                    <p:spPr>
                      <a:xfrm>
                        <a:off x="3379945" y="4036299"/>
                        <a:ext cx="49625" cy="45162"/>
                      </a:xfrm>
                      <a:custGeom>
                        <a:avLst/>
                        <a:gdLst>
                          <a:gd name="connsiteX0" fmla="*/ 37624 w 49625"/>
                          <a:gd name="connsiteY0" fmla="*/ 1252 h 45162"/>
                          <a:gd name="connsiteX1" fmla="*/ 49625 w 49625"/>
                          <a:gd name="connsiteY1" fmla="*/ 42401 h 45162"/>
                          <a:gd name="connsiteX2" fmla="*/ 0 w 49625"/>
                          <a:gd name="connsiteY2" fmla="*/ 45163 h 45162"/>
                          <a:gd name="connsiteX3" fmla="*/ 27623 w 49625"/>
                          <a:gd name="connsiteY3" fmla="*/ 14 h 45162"/>
                          <a:gd name="connsiteX4" fmla="*/ 27623 w 49625"/>
                          <a:gd name="connsiteY4" fmla="*/ 14 h 45162"/>
                          <a:gd name="connsiteX5" fmla="*/ 37624 w 49625"/>
                          <a:gd name="connsiteY5" fmla="*/ 1252 h 4516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49625" h="45162">
                            <a:moveTo>
                              <a:pt x="37624" y="1252"/>
                            </a:moveTo>
                            <a:lnTo>
                              <a:pt x="49625" y="42401"/>
                            </a:lnTo>
                            <a:cubicBezTo>
                              <a:pt x="49625" y="42401"/>
                              <a:pt x="20955" y="36400"/>
                              <a:pt x="0" y="45163"/>
                            </a:cubicBezTo>
                            <a:lnTo>
                              <a:pt x="27623" y="14"/>
                            </a:lnTo>
                            <a:lnTo>
                              <a:pt x="27623" y="14"/>
                            </a:lnTo>
                            <a:cubicBezTo>
                              <a:pt x="27718" y="-81"/>
                              <a:pt x="31337" y="300"/>
                              <a:pt x="37624" y="1252"/>
                            </a:cubicBezTo>
                            <a:close/>
                          </a:path>
                        </a:pathLst>
                      </a:custGeom>
                      <a:solidFill>
                        <a:srgbClr val="F58A5F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430" name="任意多边形: 形状 12429"/>
                      <p:cNvSpPr/>
                      <p:nvPr/>
                    </p:nvSpPr>
                    <p:spPr>
                      <a:xfrm>
                        <a:off x="3331901" y="3834669"/>
                        <a:ext cx="95880" cy="255365"/>
                      </a:xfrm>
                      <a:custGeom>
                        <a:avLst/>
                        <a:gdLst>
                          <a:gd name="connsiteX0" fmla="*/ 61665 w 95880"/>
                          <a:gd name="connsiteY0" fmla="*/ 74676 h 255365"/>
                          <a:gd name="connsiteX1" fmla="*/ 75762 w 95880"/>
                          <a:gd name="connsiteY1" fmla="*/ 201644 h 255365"/>
                          <a:gd name="connsiteX2" fmla="*/ 48140 w 95880"/>
                          <a:gd name="connsiteY2" fmla="*/ 246793 h 255365"/>
                          <a:gd name="connsiteX3" fmla="*/ 48140 w 95880"/>
                          <a:gd name="connsiteY3" fmla="*/ 246793 h 255365"/>
                          <a:gd name="connsiteX4" fmla="*/ 42901 w 95880"/>
                          <a:gd name="connsiteY4" fmla="*/ 255365 h 255365"/>
                          <a:gd name="connsiteX5" fmla="*/ 36329 w 95880"/>
                          <a:gd name="connsiteY5" fmla="*/ 246602 h 255365"/>
                          <a:gd name="connsiteX6" fmla="*/ 36329 w 95880"/>
                          <a:gd name="connsiteY6" fmla="*/ 246602 h 255365"/>
                          <a:gd name="connsiteX7" fmla="*/ 2610 w 95880"/>
                          <a:gd name="connsiteY7" fmla="*/ 201644 h 255365"/>
                          <a:gd name="connsiteX8" fmla="*/ 11945 w 95880"/>
                          <a:gd name="connsiteY8" fmla="*/ 59722 h 255365"/>
                          <a:gd name="connsiteX9" fmla="*/ 12992 w 95880"/>
                          <a:gd name="connsiteY9" fmla="*/ 43529 h 255365"/>
                          <a:gd name="connsiteX10" fmla="*/ 38 w 95880"/>
                          <a:gd name="connsiteY10" fmla="*/ 26003 h 255365"/>
                          <a:gd name="connsiteX11" fmla="*/ 21279 w 95880"/>
                          <a:gd name="connsiteY11" fmla="*/ 16288 h 255365"/>
                          <a:gd name="connsiteX12" fmla="*/ 26327 w 95880"/>
                          <a:gd name="connsiteY12" fmla="*/ 381 h 255365"/>
                          <a:gd name="connsiteX13" fmla="*/ 88621 w 95880"/>
                          <a:gd name="connsiteY13" fmla="*/ 0 h 255365"/>
                          <a:gd name="connsiteX14" fmla="*/ 88811 w 95880"/>
                          <a:gd name="connsiteY14" fmla="*/ 381 h 255365"/>
                          <a:gd name="connsiteX15" fmla="*/ 88811 w 95880"/>
                          <a:gd name="connsiteY15" fmla="*/ 59150 h 255365"/>
                          <a:gd name="connsiteX16" fmla="*/ 61665 w 95880"/>
                          <a:gd name="connsiteY16" fmla="*/ 74676 h 25536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</a:cxnLst>
                        <a:rect l="l" t="t" r="r" b="b"/>
                        <a:pathLst>
                          <a:path w="95880" h="255365">
                            <a:moveTo>
                              <a:pt x="61665" y="74676"/>
                            </a:moveTo>
                            <a:lnTo>
                              <a:pt x="75762" y="201644"/>
                            </a:lnTo>
                            <a:lnTo>
                              <a:pt x="48140" y="246793"/>
                            </a:lnTo>
                            <a:lnTo>
                              <a:pt x="48140" y="246793"/>
                            </a:lnTo>
                            <a:lnTo>
                              <a:pt x="42901" y="255365"/>
                            </a:lnTo>
                            <a:lnTo>
                              <a:pt x="36329" y="246602"/>
                            </a:lnTo>
                            <a:lnTo>
                              <a:pt x="36329" y="246602"/>
                            </a:lnTo>
                            <a:lnTo>
                              <a:pt x="2610" y="201644"/>
                            </a:lnTo>
                            <a:lnTo>
                              <a:pt x="11945" y="59722"/>
                            </a:lnTo>
                            <a:lnTo>
                              <a:pt x="12992" y="43529"/>
                            </a:lnTo>
                            <a:cubicBezTo>
                              <a:pt x="12992" y="43529"/>
                              <a:pt x="-819" y="41243"/>
                              <a:pt x="38" y="26003"/>
                            </a:cubicBezTo>
                            <a:cubicBezTo>
                              <a:pt x="991" y="10763"/>
                              <a:pt x="21279" y="16288"/>
                              <a:pt x="21279" y="16288"/>
                            </a:cubicBezTo>
                            <a:lnTo>
                              <a:pt x="26327" y="381"/>
                            </a:lnTo>
                            <a:cubicBezTo>
                              <a:pt x="26327" y="381"/>
                              <a:pt x="61189" y="11335"/>
                              <a:pt x="88621" y="0"/>
                            </a:cubicBezTo>
                            <a:lnTo>
                              <a:pt x="88811" y="381"/>
                            </a:lnTo>
                            <a:cubicBezTo>
                              <a:pt x="88811" y="381"/>
                              <a:pt x="104718" y="34957"/>
                              <a:pt x="88811" y="59150"/>
                            </a:cubicBezTo>
                            <a:cubicBezTo>
                              <a:pt x="81953" y="69342"/>
                              <a:pt x="71476" y="73342"/>
                              <a:pt x="61665" y="74676"/>
                            </a:cubicBezTo>
                            <a:close/>
                          </a:path>
                        </a:pathLst>
                      </a:custGeom>
                      <a:solidFill>
                        <a:srgbClr val="FAC6BB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431" name="任意多边形: 形状 12430"/>
                      <p:cNvSpPr/>
                      <p:nvPr/>
                    </p:nvSpPr>
                    <p:spPr>
                      <a:xfrm>
                        <a:off x="3318033" y="4036218"/>
                        <a:ext cx="50101" cy="48387"/>
                      </a:xfrm>
                      <a:custGeom>
                        <a:avLst/>
                        <a:gdLst>
                          <a:gd name="connsiteX0" fmla="*/ 16383 w 50101"/>
                          <a:gd name="connsiteY0" fmla="*/ 0 h 48387"/>
                          <a:gd name="connsiteX1" fmla="*/ 50102 w 50101"/>
                          <a:gd name="connsiteY1" fmla="*/ 44958 h 48387"/>
                          <a:gd name="connsiteX2" fmla="*/ 0 w 50101"/>
                          <a:gd name="connsiteY2" fmla="*/ 48387 h 48387"/>
                          <a:gd name="connsiteX3" fmla="*/ 7429 w 50101"/>
                          <a:gd name="connsiteY3" fmla="*/ 1905 h 48387"/>
                          <a:gd name="connsiteX4" fmla="*/ 16383 w 50101"/>
                          <a:gd name="connsiteY4" fmla="*/ 0 h 4838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50101" h="48387">
                            <a:moveTo>
                              <a:pt x="16383" y="0"/>
                            </a:moveTo>
                            <a:lnTo>
                              <a:pt x="50102" y="44958"/>
                            </a:lnTo>
                            <a:cubicBezTo>
                              <a:pt x="28289" y="39243"/>
                              <a:pt x="0" y="48387"/>
                              <a:pt x="0" y="48387"/>
                            </a:cubicBezTo>
                            <a:lnTo>
                              <a:pt x="7429" y="1905"/>
                            </a:lnTo>
                            <a:cubicBezTo>
                              <a:pt x="13049" y="571"/>
                              <a:pt x="16383" y="0"/>
                              <a:pt x="16383" y="0"/>
                            </a:cubicBezTo>
                            <a:close/>
                          </a:path>
                        </a:pathLst>
                      </a:custGeom>
                      <a:solidFill>
                        <a:srgbClr val="F58A5F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432" name="任意多边形: 形状 12431"/>
                      <p:cNvSpPr/>
                      <p:nvPr/>
                    </p:nvSpPr>
                    <p:spPr>
                      <a:xfrm>
                        <a:off x="3324986" y="4175949"/>
                        <a:ext cx="37338" cy="159448"/>
                      </a:xfrm>
                      <a:custGeom>
                        <a:avLst/>
                        <a:gdLst>
                          <a:gd name="connsiteX0" fmla="*/ 37338 w 37338"/>
                          <a:gd name="connsiteY0" fmla="*/ 5525 h 159448"/>
                          <a:gd name="connsiteX1" fmla="*/ 6382 w 37338"/>
                          <a:gd name="connsiteY1" fmla="*/ 159449 h 159448"/>
                          <a:gd name="connsiteX2" fmla="*/ 0 w 37338"/>
                          <a:gd name="connsiteY2" fmla="*/ 155829 h 159448"/>
                          <a:gd name="connsiteX3" fmla="*/ 4572 w 37338"/>
                          <a:gd name="connsiteY3" fmla="*/ 133255 h 159448"/>
                          <a:gd name="connsiteX4" fmla="*/ 4572 w 37338"/>
                          <a:gd name="connsiteY4" fmla="*/ 133255 h 159448"/>
                          <a:gd name="connsiteX5" fmla="*/ 30575 w 37338"/>
                          <a:gd name="connsiteY5" fmla="*/ 5620 h 159448"/>
                          <a:gd name="connsiteX6" fmla="*/ 31814 w 37338"/>
                          <a:gd name="connsiteY6" fmla="*/ 0 h 15944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37338" h="159448">
                            <a:moveTo>
                              <a:pt x="37338" y="5525"/>
                            </a:moveTo>
                            <a:lnTo>
                              <a:pt x="6382" y="159449"/>
                            </a:lnTo>
                            <a:lnTo>
                              <a:pt x="0" y="155829"/>
                            </a:lnTo>
                            <a:lnTo>
                              <a:pt x="4572" y="133255"/>
                            </a:lnTo>
                            <a:lnTo>
                              <a:pt x="4572" y="133255"/>
                            </a:lnTo>
                            <a:lnTo>
                              <a:pt x="30575" y="5620"/>
                            </a:lnTo>
                            <a:lnTo>
                              <a:pt x="31814" y="0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433" name="任意多边形: 形状 12432"/>
                      <p:cNvSpPr/>
                      <p:nvPr/>
                    </p:nvSpPr>
                    <p:spPr>
                      <a:xfrm>
                        <a:off x="3136822" y="4105750"/>
                        <a:ext cx="218739" cy="260582"/>
                      </a:xfrm>
                      <a:custGeom>
                        <a:avLst/>
                        <a:gdLst>
                          <a:gd name="connsiteX0" fmla="*/ 218739 w 218739"/>
                          <a:gd name="connsiteY0" fmla="*/ 75819 h 260582"/>
                          <a:gd name="connsiteX1" fmla="*/ 192736 w 218739"/>
                          <a:gd name="connsiteY1" fmla="*/ 203359 h 260582"/>
                          <a:gd name="connsiteX2" fmla="*/ 192736 w 218739"/>
                          <a:gd name="connsiteY2" fmla="*/ 203359 h 260582"/>
                          <a:gd name="connsiteX3" fmla="*/ 104725 w 218739"/>
                          <a:gd name="connsiteY3" fmla="*/ 260033 h 260582"/>
                          <a:gd name="connsiteX4" fmla="*/ 6999 w 218739"/>
                          <a:gd name="connsiteY4" fmla="*/ 99155 h 260582"/>
                          <a:gd name="connsiteX5" fmla="*/ 61863 w 218739"/>
                          <a:gd name="connsiteY5" fmla="*/ 0 h 260582"/>
                          <a:gd name="connsiteX6" fmla="*/ 121013 w 218739"/>
                          <a:gd name="connsiteY6" fmla="*/ 80391 h 260582"/>
                          <a:gd name="connsiteX7" fmla="*/ 94629 w 218739"/>
                          <a:gd name="connsiteY7" fmla="*/ 126778 h 260582"/>
                          <a:gd name="connsiteX8" fmla="*/ 131967 w 218739"/>
                          <a:gd name="connsiteY8" fmla="*/ 163639 h 260582"/>
                          <a:gd name="connsiteX9" fmla="*/ 150064 w 218739"/>
                          <a:gd name="connsiteY9" fmla="*/ 150876 h 260582"/>
                          <a:gd name="connsiteX10" fmla="*/ 163780 w 218739"/>
                          <a:gd name="connsiteY10" fmla="*/ 131350 h 260582"/>
                          <a:gd name="connsiteX11" fmla="*/ 218168 w 218739"/>
                          <a:gd name="connsiteY11" fmla="*/ 75533 h 260582"/>
                          <a:gd name="connsiteX12" fmla="*/ 218739 w 218739"/>
                          <a:gd name="connsiteY12" fmla="*/ 75819 h 26058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</a:cxnLst>
                        <a:rect l="l" t="t" r="r" b="b"/>
                        <a:pathLst>
                          <a:path w="218739" h="260582">
                            <a:moveTo>
                              <a:pt x="218739" y="75819"/>
                            </a:moveTo>
                            <a:lnTo>
                              <a:pt x="192736" y="203359"/>
                            </a:lnTo>
                            <a:lnTo>
                              <a:pt x="192736" y="203359"/>
                            </a:lnTo>
                            <a:cubicBezTo>
                              <a:pt x="191593" y="204978"/>
                              <a:pt x="152826" y="255079"/>
                              <a:pt x="104725" y="260033"/>
                            </a:cubicBezTo>
                            <a:cubicBezTo>
                              <a:pt x="59577" y="264700"/>
                              <a:pt x="-24815" y="242030"/>
                              <a:pt x="6999" y="99155"/>
                            </a:cubicBezTo>
                            <a:cubicBezTo>
                              <a:pt x="16524" y="56483"/>
                              <a:pt x="37288" y="24289"/>
                              <a:pt x="61863" y="0"/>
                            </a:cubicBezTo>
                            <a:lnTo>
                              <a:pt x="121013" y="80391"/>
                            </a:lnTo>
                            <a:cubicBezTo>
                              <a:pt x="109964" y="91250"/>
                              <a:pt x="98915" y="106585"/>
                              <a:pt x="94629" y="126778"/>
                            </a:cubicBezTo>
                            <a:cubicBezTo>
                              <a:pt x="84437" y="174593"/>
                              <a:pt x="111964" y="173164"/>
                              <a:pt x="131967" y="163639"/>
                            </a:cubicBezTo>
                            <a:cubicBezTo>
                              <a:pt x="139491" y="160115"/>
                              <a:pt x="145397" y="155543"/>
                              <a:pt x="150064" y="150876"/>
                            </a:cubicBezTo>
                            <a:cubicBezTo>
                              <a:pt x="159875" y="141065"/>
                              <a:pt x="163780" y="131350"/>
                              <a:pt x="163780" y="131350"/>
                            </a:cubicBezTo>
                            <a:cubicBezTo>
                              <a:pt x="163780" y="131350"/>
                              <a:pt x="188640" y="76009"/>
                              <a:pt x="218168" y="75533"/>
                            </a:cubicBezTo>
                            <a:lnTo>
                              <a:pt x="218739" y="75819"/>
                            </a:lnTo>
                            <a:close/>
                          </a:path>
                        </a:pathLst>
                      </a:custGeom>
                      <a:solidFill>
                        <a:srgbClr val="FAC6BB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434" name="任意多边形: 形状 12433"/>
                      <p:cNvSpPr/>
                      <p:nvPr/>
                    </p:nvSpPr>
                    <p:spPr>
                      <a:xfrm>
                        <a:off x="3307555" y="4099369"/>
                        <a:ext cx="13049" cy="13716"/>
                      </a:xfrm>
                      <a:custGeom>
                        <a:avLst/>
                        <a:gdLst>
                          <a:gd name="connsiteX0" fmla="*/ 7715 w 13049"/>
                          <a:gd name="connsiteY0" fmla="*/ 0 h 13716"/>
                          <a:gd name="connsiteX1" fmla="*/ 13049 w 13049"/>
                          <a:gd name="connsiteY1" fmla="*/ 7525 h 13716"/>
                          <a:gd name="connsiteX2" fmla="*/ 5048 w 13049"/>
                          <a:gd name="connsiteY2" fmla="*/ 13716 h 13716"/>
                          <a:gd name="connsiteX3" fmla="*/ 0 w 13049"/>
                          <a:gd name="connsiteY3" fmla="*/ 6477 h 1371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13049" h="13716">
                            <a:moveTo>
                              <a:pt x="7715" y="0"/>
                            </a:moveTo>
                            <a:lnTo>
                              <a:pt x="13049" y="7525"/>
                            </a:lnTo>
                            <a:lnTo>
                              <a:pt x="5048" y="13716"/>
                            </a:lnTo>
                            <a:lnTo>
                              <a:pt x="0" y="6477"/>
                            </a:lnTo>
                            <a:close/>
                          </a:path>
                        </a:pathLst>
                      </a:custGeom>
                      <a:solidFill>
                        <a:srgbClr val="548BC3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12435" name="图形 12092"/>
                    <p:cNvGrpSpPr/>
                    <p:nvPr/>
                  </p:nvGrpSpPr>
                  <p:grpSpPr>
                    <a:xfrm>
                      <a:off x="3340012" y="3846099"/>
                      <a:ext cx="71464" cy="47529"/>
                      <a:chOff x="3340012" y="3846099"/>
                      <a:chExt cx="71464" cy="47529"/>
                    </a:xfrm>
                    <a:solidFill>
                      <a:srgbClr val="151919"/>
                    </a:solidFill>
                  </p:grpSpPr>
                  <p:sp>
                    <p:nvSpPr>
                      <p:cNvPr id="12436" name="任意多边形: 形状 12435"/>
                      <p:cNvSpPr/>
                      <p:nvPr/>
                    </p:nvSpPr>
                    <p:spPr>
                      <a:xfrm>
                        <a:off x="3400523" y="3858669"/>
                        <a:ext cx="4951" cy="4958"/>
                      </a:xfrm>
                      <a:custGeom>
                        <a:avLst/>
                        <a:gdLst>
                          <a:gd name="connsiteX0" fmla="*/ 91 w 4951"/>
                          <a:gd name="connsiteY0" fmla="*/ 3146 h 4958"/>
                          <a:gd name="connsiteX1" fmla="*/ 3139 w 4951"/>
                          <a:gd name="connsiteY1" fmla="*/ 4861 h 4958"/>
                          <a:gd name="connsiteX2" fmla="*/ 4854 w 4951"/>
                          <a:gd name="connsiteY2" fmla="*/ 1813 h 4958"/>
                          <a:gd name="connsiteX3" fmla="*/ 1806 w 4951"/>
                          <a:gd name="connsiteY3" fmla="*/ 98 h 4958"/>
                          <a:gd name="connsiteX4" fmla="*/ 91 w 4951"/>
                          <a:gd name="connsiteY4" fmla="*/ 3146 h 495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4951" h="4958">
                            <a:moveTo>
                              <a:pt x="91" y="3146"/>
                            </a:moveTo>
                            <a:cubicBezTo>
                              <a:pt x="472" y="4480"/>
                              <a:pt x="1806" y="5242"/>
                              <a:pt x="3139" y="4861"/>
                            </a:cubicBezTo>
                            <a:cubicBezTo>
                              <a:pt x="4473" y="4480"/>
                              <a:pt x="5235" y="3146"/>
                              <a:pt x="4854" y="1813"/>
                            </a:cubicBezTo>
                            <a:cubicBezTo>
                              <a:pt x="4473" y="479"/>
                              <a:pt x="3139" y="-283"/>
                              <a:pt x="1806" y="98"/>
                            </a:cubicBezTo>
                            <a:cubicBezTo>
                              <a:pt x="568" y="479"/>
                              <a:pt x="-290" y="1813"/>
                              <a:pt x="91" y="3146"/>
                            </a:cubicBezTo>
                            <a:close/>
                          </a:path>
                        </a:pathLst>
                      </a:custGeom>
                      <a:solidFill>
                        <a:srgbClr val="15191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437" name="任意多边形: 形状 12436"/>
                      <p:cNvSpPr/>
                      <p:nvPr/>
                    </p:nvSpPr>
                    <p:spPr>
                      <a:xfrm>
                        <a:off x="3381600" y="3855621"/>
                        <a:ext cx="4920" cy="4958"/>
                      </a:xfrm>
                      <a:custGeom>
                        <a:avLst/>
                        <a:gdLst>
                          <a:gd name="connsiteX0" fmla="*/ 60 w 4920"/>
                          <a:gd name="connsiteY0" fmla="*/ 3146 h 4958"/>
                          <a:gd name="connsiteX1" fmla="*/ 3108 w 4920"/>
                          <a:gd name="connsiteY1" fmla="*/ 4861 h 4958"/>
                          <a:gd name="connsiteX2" fmla="*/ 4822 w 4920"/>
                          <a:gd name="connsiteY2" fmla="*/ 1813 h 4958"/>
                          <a:gd name="connsiteX3" fmla="*/ 1774 w 4920"/>
                          <a:gd name="connsiteY3" fmla="*/ 98 h 4958"/>
                          <a:gd name="connsiteX4" fmla="*/ 60 w 4920"/>
                          <a:gd name="connsiteY4" fmla="*/ 3146 h 495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4920" h="4958">
                            <a:moveTo>
                              <a:pt x="60" y="3146"/>
                            </a:moveTo>
                            <a:cubicBezTo>
                              <a:pt x="441" y="4480"/>
                              <a:pt x="1774" y="5242"/>
                              <a:pt x="3108" y="4861"/>
                            </a:cubicBezTo>
                            <a:cubicBezTo>
                              <a:pt x="4442" y="4480"/>
                              <a:pt x="5203" y="3146"/>
                              <a:pt x="4822" y="1813"/>
                            </a:cubicBezTo>
                            <a:cubicBezTo>
                              <a:pt x="4442" y="479"/>
                              <a:pt x="3108" y="-283"/>
                              <a:pt x="1774" y="98"/>
                            </a:cubicBezTo>
                            <a:cubicBezTo>
                              <a:pt x="536" y="479"/>
                              <a:pt x="-226" y="1813"/>
                              <a:pt x="60" y="3146"/>
                            </a:cubicBezTo>
                            <a:close/>
                          </a:path>
                        </a:pathLst>
                      </a:custGeom>
                      <a:solidFill>
                        <a:srgbClr val="15191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grpSp>
                    <p:nvGrpSpPr>
                      <p:cNvPr id="12438" name="图形 12092"/>
                      <p:cNvGrpSpPr/>
                      <p:nvPr/>
                    </p:nvGrpSpPr>
                    <p:grpSpPr>
                      <a:xfrm>
                        <a:off x="3340012" y="3846099"/>
                        <a:ext cx="71464" cy="47529"/>
                        <a:chOff x="3340012" y="3846099"/>
                        <a:chExt cx="71464" cy="47529"/>
                      </a:xfrm>
                      <a:solidFill>
                        <a:srgbClr val="151919"/>
                      </a:solidFill>
                    </p:grpSpPr>
                    <p:sp>
                      <p:nvSpPr>
                        <p:cNvPr id="12439" name="任意多边形: 形状 12438"/>
                        <p:cNvSpPr/>
                        <p:nvPr/>
                      </p:nvSpPr>
                      <p:spPr>
                        <a:xfrm>
                          <a:off x="3340012" y="3855859"/>
                          <a:ext cx="16647" cy="17957"/>
                        </a:xfrm>
                        <a:custGeom>
                          <a:avLst/>
                          <a:gdLst>
                            <a:gd name="connsiteX0" fmla="*/ 8405 w 16647"/>
                            <a:gd name="connsiteY0" fmla="*/ 17958 h 17957"/>
                            <a:gd name="connsiteX1" fmla="*/ 7072 w 16647"/>
                            <a:gd name="connsiteY1" fmla="*/ 17100 h 17957"/>
                            <a:gd name="connsiteX2" fmla="*/ 690 w 16647"/>
                            <a:gd name="connsiteY2" fmla="*/ 7766 h 17957"/>
                            <a:gd name="connsiteX3" fmla="*/ 23 w 16647"/>
                            <a:gd name="connsiteY3" fmla="*/ 6147 h 17957"/>
                            <a:gd name="connsiteX4" fmla="*/ 1452 w 16647"/>
                            <a:gd name="connsiteY4" fmla="*/ 5099 h 17957"/>
                            <a:gd name="connsiteX5" fmla="*/ 14311 w 16647"/>
                            <a:gd name="connsiteY5" fmla="*/ 336 h 17957"/>
                            <a:gd name="connsiteX6" fmla="*/ 16311 w 16647"/>
                            <a:gd name="connsiteY6" fmla="*/ 527 h 17957"/>
                            <a:gd name="connsiteX7" fmla="*/ 16121 w 16647"/>
                            <a:gd name="connsiteY7" fmla="*/ 2527 h 17957"/>
                            <a:gd name="connsiteX8" fmla="*/ 4691 w 16647"/>
                            <a:gd name="connsiteY8" fmla="*/ 7671 h 17957"/>
                            <a:gd name="connsiteX9" fmla="*/ 9548 w 16647"/>
                            <a:gd name="connsiteY9" fmla="*/ 15957 h 17957"/>
                            <a:gd name="connsiteX10" fmla="*/ 8786 w 16647"/>
                            <a:gd name="connsiteY10" fmla="*/ 17862 h 17957"/>
                            <a:gd name="connsiteX11" fmla="*/ 8405 w 16647"/>
                            <a:gd name="connsiteY11" fmla="*/ 17958 h 17957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</a:cxnLst>
                          <a:rect l="l" t="t" r="r" b="b"/>
                          <a:pathLst>
                            <a:path w="16647" h="17957">
                              <a:moveTo>
                                <a:pt x="8405" y="17958"/>
                              </a:moveTo>
                              <a:cubicBezTo>
                                <a:pt x="7834" y="17958"/>
                                <a:pt x="7262" y="17672"/>
                                <a:pt x="7072" y="17100"/>
                              </a:cubicBezTo>
                              <a:cubicBezTo>
                                <a:pt x="6215" y="15100"/>
                                <a:pt x="3452" y="9480"/>
                                <a:pt x="690" y="7766"/>
                              </a:cubicBezTo>
                              <a:cubicBezTo>
                                <a:pt x="119" y="7385"/>
                                <a:pt x="-72" y="6718"/>
                                <a:pt x="23" y="6147"/>
                              </a:cubicBezTo>
                              <a:cubicBezTo>
                                <a:pt x="214" y="5575"/>
                                <a:pt x="785" y="5099"/>
                                <a:pt x="1452" y="5099"/>
                              </a:cubicBezTo>
                              <a:cubicBezTo>
                                <a:pt x="8596" y="5099"/>
                                <a:pt x="14311" y="432"/>
                                <a:pt x="14311" y="336"/>
                              </a:cubicBezTo>
                              <a:cubicBezTo>
                                <a:pt x="14882" y="-140"/>
                                <a:pt x="15835" y="-140"/>
                                <a:pt x="16311" y="527"/>
                              </a:cubicBezTo>
                              <a:cubicBezTo>
                                <a:pt x="16787" y="1098"/>
                                <a:pt x="16787" y="2051"/>
                                <a:pt x="16121" y="2527"/>
                              </a:cubicBezTo>
                              <a:cubicBezTo>
                                <a:pt x="15930" y="2718"/>
                                <a:pt x="11263" y="6528"/>
                                <a:pt x="4691" y="7671"/>
                              </a:cubicBezTo>
                              <a:cubicBezTo>
                                <a:pt x="7453" y="11004"/>
                                <a:pt x="9453" y="15672"/>
                                <a:pt x="9548" y="15957"/>
                              </a:cubicBezTo>
                              <a:cubicBezTo>
                                <a:pt x="9834" y="16719"/>
                                <a:pt x="9548" y="17577"/>
                                <a:pt x="8786" y="17862"/>
                              </a:cubicBezTo>
                              <a:cubicBezTo>
                                <a:pt x="8786" y="17958"/>
                                <a:pt x="8596" y="17958"/>
                                <a:pt x="8405" y="17958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151919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2440" name="任意多边形: 形状 12439"/>
                        <p:cNvSpPr/>
                        <p:nvPr/>
                      </p:nvSpPr>
                      <p:spPr>
                        <a:xfrm>
                          <a:off x="3400387" y="3847491"/>
                          <a:ext cx="11089" cy="9085"/>
                        </a:xfrm>
                        <a:custGeom>
                          <a:avLst/>
                          <a:gdLst>
                            <a:gd name="connsiteX0" fmla="*/ 9657 w 11089"/>
                            <a:gd name="connsiteY0" fmla="*/ 9086 h 9085"/>
                            <a:gd name="connsiteX1" fmla="*/ 8419 w 11089"/>
                            <a:gd name="connsiteY1" fmla="*/ 8419 h 9085"/>
                            <a:gd name="connsiteX2" fmla="*/ 1180 w 11089"/>
                            <a:gd name="connsiteY2" fmla="*/ 2894 h 9085"/>
                            <a:gd name="connsiteX3" fmla="*/ 37 w 11089"/>
                            <a:gd name="connsiteY3" fmla="*/ 1180 h 9085"/>
                            <a:gd name="connsiteX4" fmla="*/ 1751 w 11089"/>
                            <a:gd name="connsiteY4" fmla="*/ 37 h 9085"/>
                            <a:gd name="connsiteX5" fmla="*/ 10895 w 11089"/>
                            <a:gd name="connsiteY5" fmla="*/ 6895 h 9085"/>
                            <a:gd name="connsiteX6" fmla="*/ 10419 w 11089"/>
                            <a:gd name="connsiteY6" fmla="*/ 8895 h 9085"/>
                            <a:gd name="connsiteX7" fmla="*/ 9657 w 11089"/>
                            <a:gd name="connsiteY7" fmla="*/ 9086 h 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</a:cxnLst>
                          <a:rect l="l" t="t" r="r" b="b"/>
                          <a:pathLst>
                            <a:path w="11089" h="9085">
                              <a:moveTo>
                                <a:pt x="9657" y="9086"/>
                              </a:moveTo>
                              <a:cubicBezTo>
                                <a:pt x="9181" y="9086"/>
                                <a:pt x="8705" y="8800"/>
                                <a:pt x="8419" y="8419"/>
                              </a:cubicBezTo>
                              <a:cubicBezTo>
                                <a:pt x="8419" y="8324"/>
                                <a:pt x="5466" y="3656"/>
                                <a:pt x="1180" y="2894"/>
                              </a:cubicBezTo>
                              <a:cubicBezTo>
                                <a:pt x="418" y="2799"/>
                                <a:pt x="-154" y="2037"/>
                                <a:pt x="37" y="1180"/>
                              </a:cubicBezTo>
                              <a:cubicBezTo>
                                <a:pt x="132" y="418"/>
                                <a:pt x="894" y="-154"/>
                                <a:pt x="1751" y="37"/>
                              </a:cubicBezTo>
                              <a:cubicBezTo>
                                <a:pt x="7371" y="989"/>
                                <a:pt x="10800" y="6609"/>
                                <a:pt x="10895" y="6895"/>
                              </a:cubicBezTo>
                              <a:cubicBezTo>
                                <a:pt x="11276" y="7562"/>
                                <a:pt x="11086" y="8419"/>
                                <a:pt x="10419" y="8895"/>
                              </a:cubicBezTo>
                              <a:cubicBezTo>
                                <a:pt x="10133" y="8990"/>
                                <a:pt x="9848" y="9086"/>
                                <a:pt x="9657" y="9086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151919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2441" name="任意多边形: 形状 12440"/>
                        <p:cNvSpPr/>
                        <p:nvPr/>
                      </p:nvSpPr>
                      <p:spPr>
                        <a:xfrm>
                          <a:off x="3375775" y="3846099"/>
                          <a:ext cx="14742" cy="6095"/>
                        </a:xfrm>
                        <a:custGeom>
                          <a:avLst/>
                          <a:gdLst>
                            <a:gd name="connsiteX0" fmla="*/ 1408 w 14742"/>
                            <a:gd name="connsiteY0" fmla="*/ 6096 h 6095"/>
                            <a:gd name="connsiteX1" fmla="*/ 265 w 14742"/>
                            <a:gd name="connsiteY1" fmla="*/ 5525 h 6095"/>
                            <a:gd name="connsiteX2" fmla="*/ 646 w 14742"/>
                            <a:gd name="connsiteY2" fmla="*/ 3524 h 6095"/>
                            <a:gd name="connsiteX3" fmla="*/ 13314 w 14742"/>
                            <a:gd name="connsiteY3" fmla="*/ 0 h 6095"/>
                            <a:gd name="connsiteX4" fmla="*/ 14743 w 14742"/>
                            <a:gd name="connsiteY4" fmla="*/ 1429 h 6095"/>
                            <a:gd name="connsiteX5" fmla="*/ 13314 w 14742"/>
                            <a:gd name="connsiteY5" fmla="*/ 2858 h 6095"/>
                            <a:gd name="connsiteX6" fmla="*/ 13314 w 14742"/>
                            <a:gd name="connsiteY6" fmla="*/ 2858 h 6095"/>
                            <a:gd name="connsiteX7" fmla="*/ 2360 w 14742"/>
                            <a:gd name="connsiteY7" fmla="*/ 5906 h 6095"/>
                            <a:gd name="connsiteX8" fmla="*/ 1408 w 14742"/>
                            <a:gd name="connsiteY8" fmla="*/ 6096 h 609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</a:cxnLst>
                          <a:rect l="l" t="t" r="r" b="b"/>
                          <a:pathLst>
                            <a:path w="14742" h="6095">
                              <a:moveTo>
                                <a:pt x="1408" y="6096"/>
                              </a:moveTo>
                              <a:cubicBezTo>
                                <a:pt x="931" y="6096"/>
                                <a:pt x="550" y="5906"/>
                                <a:pt x="265" y="5525"/>
                              </a:cubicBezTo>
                              <a:cubicBezTo>
                                <a:pt x="-212" y="4858"/>
                                <a:pt x="-21" y="4001"/>
                                <a:pt x="646" y="3524"/>
                              </a:cubicBezTo>
                              <a:cubicBezTo>
                                <a:pt x="5694" y="0"/>
                                <a:pt x="12933" y="0"/>
                                <a:pt x="13314" y="0"/>
                              </a:cubicBezTo>
                              <a:cubicBezTo>
                                <a:pt x="14076" y="0"/>
                                <a:pt x="14743" y="667"/>
                                <a:pt x="14743" y="1429"/>
                              </a:cubicBezTo>
                              <a:cubicBezTo>
                                <a:pt x="14743" y="2191"/>
                                <a:pt x="14076" y="2858"/>
                                <a:pt x="13314" y="2858"/>
                              </a:cubicBezTo>
                              <a:cubicBezTo>
                                <a:pt x="13314" y="2858"/>
                                <a:pt x="13314" y="2858"/>
                                <a:pt x="13314" y="2858"/>
                              </a:cubicBezTo>
                              <a:cubicBezTo>
                                <a:pt x="13123" y="2858"/>
                                <a:pt x="6646" y="2858"/>
                                <a:pt x="2360" y="5906"/>
                              </a:cubicBezTo>
                              <a:cubicBezTo>
                                <a:pt x="1979" y="6001"/>
                                <a:pt x="1693" y="6096"/>
                                <a:pt x="1408" y="6096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151919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2442" name="任意多边形: 形状 12441"/>
                        <p:cNvSpPr/>
                        <p:nvPr/>
                      </p:nvSpPr>
                      <p:spPr>
                        <a:xfrm>
                          <a:off x="3386314" y="3863955"/>
                          <a:ext cx="11890" cy="13195"/>
                        </a:xfrm>
                        <a:custGeom>
                          <a:avLst/>
                          <a:gdLst>
                            <a:gd name="connsiteX0" fmla="*/ 7919 w 11890"/>
                            <a:gd name="connsiteY0" fmla="*/ 13195 h 13195"/>
                            <a:gd name="connsiteX1" fmla="*/ 871 w 11890"/>
                            <a:gd name="connsiteY1" fmla="*/ 11481 h 13195"/>
                            <a:gd name="connsiteX2" fmla="*/ 109 w 11890"/>
                            <a:gd name="connsiteY2" fmla="*/ 9576 h 13195"/>
                            <a:gd name="connsiteX3" fmla="*/ 2014 w 11890"/>
                            <a:gd name="connsiteY3" fmla="*/ 8814 h 13195"/>
                            <a:gd name="connsiteX4" fmla="*/ 8967 w 11890"/>
                            <a:gd name="connsiteY4" fmla="*/ 10147 h 13195"/>
                            <a:gd name="connsiteX5" fmla="*/ 4681 w 11890"/>
                            <a:gd name="connsiteY5" fmla="*/ 2337 h 13195"/>
                            <a:gd name="connsiteX6" fmla="*/ 4871 w 11890"/>
                            <a:gd name="connsiteY6" fmla="*/ 336 h 13195"/>
                            <a:gd name="connsiteX7" fmla="*/ 6871 w 11890"/>
                            <a:gd name="connsiteY7" fmla="*/ 527 h 13195"/>
                            <a:gd name="connsiteX8" fmla="*/ 11539 w 11890"/>
                            <a:gd name="connsiteY8" fmla="*/ 11481 h 13195"/>
                            <a:gd name="connsiteX9" fmla="*/ 7919 w 11890"/>
                            <a:gd name="connsiteY9" fmla="*/ 13195 h 1319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</a:cxnLst>
                          <a:rect l="l" t="t" r="r" b="b"/>
                          <a:pathLst>
                            <a:path w="11890" h="13195">
                              <a:moveTo>
                                <a:pt x="7919" y="13195"/>
                              </a:moveTo>
                              <a:cubicBezTo>
                                <a:pt x="5347" y="13195"/>
                                <a:pt x="2204" y="11957"/>
                                <a:pt x="871" y="11481"/>
                              </a:cubicBezTo>
                              <a:cubicBezTo>
                                <a:pt x="109" y="11195"/>
                                <a:pt x="-177" y="10338"/>
                                <a:pt x="109" y="9576"/>
                              </a:cubicBezTo>
                              <a:cubicBezTo>
                                <a:pt x="394" y="8814"/>
                                <a:pt x="1252" y="8528"/>
                                <a:pt x="2014" y="8814"/>
                              </a:cubicBezTo>
                              <a:cubicBezTo>
                                <a:pt x="5157" y="10147"/>
                                <a:pt x="8491" y="10719"/>
                                <a:pt x="8967" y="10147"/>
                              </a:cubicBezTo>
                              <a:cubicBezTo>
                                <a:pt x="9348" y="9385"/>
                                <a:pt x="7538" y="5861"/>
                                <a:pt x="4681" y="2337"/>
                              </a:cubicBezTo>
                              <a:cubicBezTo>
                                <a:pt x="4204" y="1765"/>
                                <a:pt x="4204" y="813"/>
                                <a:pt x="4871" y="336"/>
                              </a:cubicBezTo>
                              <a:cubicBezTo>
                                <a:pt x="5443" y="-140"/>
                                <a:pt x="6395" y="-140"/>
                                <a:pt x="6871" y="527"/>
                              </a:cubicBezTo>
                              <a:cubicBezTo>
                                <a:pt x="8776" y="2813"/>
                                <a:pt x="13158" y="8528"/>
                                <a:pt x="11539" y="11481"/>
                              </a:cubicBezTo>
                              <a:cubicBezTo>
                                <a:pt x="10872" y="12814"/>
                                <a:pt x="9538" y="13195"/>
                                <a:pt x="7919" y="131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151919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2443" name="任意多边形: 形状 12442"/>
                        <p:cNvSpPr/>
                        <p:nvPr/>
                      </p:nvSpPr>
                      <p:spPr>
                        <a:xfrm>
                          <a:off x="3373013" y="3879267"/>
                          <a:ext cx="24658" cy="14361"/>
                        </a:xfrm>
                        <a:custGeom>
                          <a:avLst/>
                          <a:gdLst>
                            <a:gd name="connsiteX0" fmla="*/ 21696 w 24658"/>
                            <a:gd name="connsiteY0" fmla="*/ 14362 h 14361"/>
                            <a:gd name="connsiteX1" fmla="*/ 265 w 24658"/>
                            <a:gd name="connsiteY1" fmla="*/ 2265 h 14361"/>
                            <a:gd name="connsiteX2" fmla="*/ 646 w 24658"/>
                            <a:gd name="connsiteY2" fmla="*/ 265 h 14361"/>
                            <a:gd name="connsiteX3" fmla="*/ 2646 w 24658"/>
                            <a:gd name="connsiteY3" fmla="*/ 646 h 14361"/>
                            <a:gd name="connsiteX4" fmla="*/ 23029 w 24658"/>
                            <a:gd name="connsiteY4" fmla="*/ 11504 h 14361"/>
                            <a:gd name="connsiteX5" fmla="*/ 24649 w 24658"/>
                            <a:gd name="connsiteY5" fmla="*/ 12742 h 14361"/>
                            <a:gd name="connsiteX6" fmla="*/ 23410 w 24658"/>
                            <a:gd name="connsiteY6" fmla="*/ 14362 h 14361"/>
                            <a:gd name="connsiteX7" fmla="*/ 21696 w 24658"/>
                            <a:gd name="connsiteY7" fmla="*/ 14362 h 1436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</a:cxnLst>
                          <a:rect l="l" t="t" r="r" b="b"/>
                          <a:pathLst>
                            <a:path w="24658" h="14361">
                              <a:moveTo>
                                <a:pt x="21696" y="14362"/>
                              </a:moveTo>
                              <a:cubicBezTo>
                                <a:pt x="17791" y="14362"/>
                                <a:pt x="8075" y="13219"/>
                                <a:pt x="265" y="2265"/>
                              </a:cubicBezTo>
                              <a:cubicBezTo>
                                <a:pt x="-212" y="1598"/>
                                <a:pt x="-21" y="741"/>
                                <a:pt x="646" y="265"/>
                              </a:cubicBezTo>
                              <a:cubicBezTo>
                                <a:pt x="1312" y="-212"/>
                                <a:pt x="2170" y="-21"/>
                                <a:pt x="2646" y="646"/>
                              </a:cubicBezTo>
                              <a:cubicBezTo>
                                <a:pt x="11314" y="12837"/>
                                <a:pt x="22553" y="11599"/>
                                <a:pt x="23029" y="11504"/>
                              </a:cubicBezTo>
                              <a:cubicBezTo>
                                <a:pt x="23791" y="11409"/>
                                <a:pt x="24553" y="11980"/>
                                <a:pt x="24649" y="12742"/>
                              </a:cubicBezTo>
                              <a:cubicBezTo>
                                <a:pt x="24744" y="13504"/>
                                <a:pt x="24172" y="14266"/>
                                <a:pt x="23410" y="14362"/>
                              </a:cubicBezTo>
                              <a:cubicBezTo>
                                <a:pt x="23220" y="14266"/>
                                <a:pt x="22648" y="14362"/>
                                <a:pt x="21696" y="14362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151919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2444" name="任意多边形: 形状 12443"/>
                        <p:cNvSpPr/>
                        <p:nvPr/>
                      </p:nvSpPr>
                      <p:spPr>
                        <a:xfrm>
                          <a:off x="3370216" y="3878004"/>
                          <a:ext cx="9833" cy="6480"/>
                        </a:xfrm>
                        <a:custGeom>
                          <a:avLst/>
                          <a:gdLst>
                            <a:gd name="connsiteX0" fmla="*/ 1442 w 9833"/>
                            <a:gd name="connsiteY0" fmla="*/ 6480 h 6480"/>
                            <a:gd name="connsiteX1" fmla="*/ 871 w 9833"/>
                            <a:gd name="connsiteY1" fmla="*/ 6385 h 6480"/>
                            <a:gd name="connsiteX2" fmla="*/ 109 w 9833"/>
                            <a:gd name="connsiteY2" fmla="*/ 4480 h 6480"/>
                            <a:gd name="connsiteX3" fmla="*/ 8491 w 9833"/>
                            <a:gd name="connsiteY3" fmla="*/ 3 h 6480"/>
                            <a:gd name="connsiteX4" fmla="*/ 9824 w 9833"/>
                            <a:gd name="connsiteY4" fmla="*/ 1527 h 6480"/>
                            <a:gd name="connsiteX5" fmla="*/ 8300 w 9833"/>
                            <a:gd name="connsiteY5" fmla="*/ 2861 h 6480"/>
                            <a:gd name="connsiteX6" fmla="*/ 2776 w 9833"/>
                            <a:gd name="connsiteY6" fmla="*/ 5623 h 6480"/>
                            <a:gd name="connsiteX7" fmla="*/ 1442 w 9833"/>
                            <a:gd name="connsiteY7" fmla="*/ 6480 h 648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</a:cxnLst>
                          <a:rect l="l" t="t" r="r" b="b"/>
                          <a:pathLst>
                            <a:path w="9833" h="6480">
                              <a:moveTo>
                                <a:pt x="1442" y="6480"/>
                              </a:moveTo>
                              <a:cubicBezTo>
                                <a:pt x="1252" y="6480"/>
                                <a:pt x="1061" y="6480"/>
                                <a:pt x="871" y="6385"/>
                              </a:cubicBezTo>
                              <a:cubicBezTo>
                                <a:pt x="109" y="6099"/>
                                <a:pt x="-177" y="5242"/>
                                <a:pt x="109" y="4480"/>
                              </a:cubicBezTo>
                              <a:cubicBezTo>
                                <a:pt x="2204" y="-282"/>
                                <a:pt x="8205" y="3"/>
                                <a:pt x="8491" y="3"/>
                              </a:cubicBezTo>
                              <a:cubicBezTo>
                                <a:pt x="9253" y="98"/>
                                <a:pt x="9919" y="765"/>
                                <a:pt x="9824" y="1527"/>
                              </a:cubicBezTo>
                              <a:cubicBezTo>
                                <a:pt x="9729" y="2289"/>
                                <a:pt x="9062" y="2956"/>
                                <a:pt x="8300" y="2861"/>
                              </a:cubicBezTo>
                              <a:cubicBezTo>
                                <a:pt x="8300" y="2861"/>
                                <a:pt x="4109" y="2670"/>
                                <a:pt x="2776" y="5623"/>
                              </a:cubicBezTo>
                              <a:cubicBezTo>
                                <a:pt x="2490" y="6194"/>
                                <a:pt x="1918" y="6480"/>
                                <a:pt x="1442" y="648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151919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</p:grpSp>
                <p:sp>
                  <p:nvSpPr>
                    <p:cNvPr id="12445" name="任意多边形: 形状 12444"/>
                    <p:cNvSpPr/>
                    <p:nvPr/>
                  </p:nvSpPr>
                  <p:spPr>
                    <a:xfrm>
                      <a:off x="3367372" y="4099369"/>
                      <a:ext cx="6476" cy="6476"/>
                    </a:xfrm>
                    <a:custGeom>
                      <a:avLst/>
                      <a:gdLst>
                        <a:gd name="connsiteX0" fmla="*/ 6477 w 6476"/>
                        <a:gd name="connsiteY0" fmla="*/ 3238 h 6476"/>
                        <a:gd name="connsiteX1" fmla="*/ 3239 w 6476"/>
                        <a:gd name="connsiteY1" fmla="*/ 6477 h 6476"/>
                        <a:gd name="connsiteX2" fmla="*/ 0 w 6476"/>
                        <a:gd name="connsiteY2" fmla="*/ 3238 h 6476"/>
                        <a:gd name="connsiteX3" fmla="*/ 3239 w 6476"/>
                        <a:gd name="connsiteY3" fmla="*/ 0 h 6476"/>
                        <a:gd name="connsiteX4" fmla="*/ 6477 w 6476"/>
                        <a:gd name="connsiteY4" fmla="*/ 3238 h 647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476" h="6476">
                          <a:moveTo>
                            <a:pt x="6477" y="3238"/>
                          </a:moveTo>
                          <a:cubicBezTo>
                            <a:pt x="6477" y="5048"/>
                            <a:pt x="5048" y="6477"/>
                            <a:pt x="3239" y="6477"/>
                          </a:cubicBezTo>
                          <a:cubicBezTo>
                            <a:pt x="1429" y="6477"/>
                            <a:pt x="0" y="5048"/>
                            <a:pt x="0" y="3238"/>
                          </a:cubicBezTo>
                          <a:cubicBezTo>
                            <a:pt x="0" y="1429"/>
                            <a:pt x="1429" y="0"/>
                            <a:pt x="3239" y="0"/>
                          </a:cubicBezTo>
                          <a:cubicBezTo>
                            <a:pt x="5048" y="0"/>
                            <a:pt x="6477" y="1429"/>
                            <a:pt x="6477" y="3238"/>
                          </a:cubicBezTo>
                          <a:close/>
                        </a:path>
                      </a:pathLst>
                    </a:custGeom>
                    <a:solidFill>
                      <a:srgbClr val="1519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446" name="任意多边形: 形状 12445"/>
                    <p:cNvSpPr/>
                    <p:nvPr/>
                  </p:nvSpPr>
                  <p:spPr>
                    <a:xfrm>
                      <a:off x="3367372" y="4121467"/>
                      <a:ext cx="6476" cy="6477"/>
                    </a:xfrm>
                    <a:custGeom>
                      <a:avLst/>
                      <a:gdLst>
                        <a:gd name="connsiteX0" fmla="*/ 6477 w 6476"/>
                        <a:gd name="connsiteY0" fmla="*/ 3238 h 6477"/>
                        <a:gd name="connsiteX1" fmla="*/ 3238 w 6476"/>
                        <a:gd name="connsiteY1" fmla="*/ 6477 h 6477"/>
                        <a:gd name="connsiteX2" fmla="*/ 0 w 6476"/>
                        <a:gd name="connsiteY2" fmla="*/ 3238 h 6477"/>
                        <a:gd name="connsiteX3" fmla="*/ 3238 w 6476"/>
                        <a:gd name="connsiteY3" fmla="*/ 0 h 6477"/>
                        <a:gd name="connsiteX4" fmla="*/ 6477 w 6476"/>
                        <a:gd name="connsiteY4" fmla="*/ 3238 h 647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476" h="6477">
                          <a:moveTo>
                            <a:pt x="6477" y="3238"/>
                          </a:moveTo>
                          <a:cubicBezTo>
                            <a:pt x="6477" y="5027"/>
                            <a:pt x="5027" y="6477"/>
                            <a:pt x="3238" y="6477"/>
                          </a:cubicBezTo>
                          <a:cubicBezTo>
                            <a:pt x="1450" y="6477"/>
                            <a:pt x="0" y="5027"/>
                            <a:pt x="0" y="3238"/>
                          </a:cubicBezTo>
                          <a:cubicBezTo>
                            <a:pt x="0" y="1450"/>
                            <a:pt x="1450" y="0"/>
                            <a:pt x="3238" y="0"/>
                          </a:cubicBezTo>
                          <a:cubicBezTo>
                            <a:pt x="5027" y="0"/>
                            <a:pt x="6477" y="1450"/>
                            <a:pt x="6477" y="3238"/>
                          </a:cubicBezTo>
                          <a:close/>
                        </a:path>
                      </a:pathLst>
                    </a:custGeom>
                    <a:solidFill>
                      <a:srgbClr val="1519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447" name="任意多边形: 形状 12446"/>
                    <p:cNvSpPr/>
                    <p:nvPr/>
                  </p:nvSpPr>
                  <p:spPr>
                    <a:xfrm>
                      <a:off x="3399081" y="4153752"/>
                      <a:ext cx="12253" cy="25340"/>
                    </a:xfrm>
                    <a:custGeom>
                      <a:avLst/>
                      <a:gdLst>
                        <a:gd name="connsiteX0" fmla="*/ 5534 w 12253"/>
                        <a:gd name="connsiteY0" fmla="*/ 25341 h 25340"/>
                        <a:gd name="connsiteX1" fmla="*/ 3533 w 12253"/>
                        <a:gd name="connsiteY1" fmla="*/ 24865 h 25340"/>
                        <a:gd name="connsiteX2" fmla="*/ 3057 w 12253"/>
                        <a:gd name="connsiteY2" fmla="*/ 22865 h 25340"/>
                        <a:gd name="connsiteX3" fmla="*/ 5057 w 12253"/>
                        <a:gd name="connsiteY3" fmla="*/ 22388 h 25340"/>
                        <a:gd name="connsiteX4" fmla="*/ 7439 w 12253"/>
                        <a:gd name="connsiteY4" fmla="*/ 21436 h 25340"/>
                        <a:gd name="connsiteX5" fmla="*/ 8582 w 12253"/>
                        <a:gd name="connsiteY5" fmla="*/ 9053 h 25340"/>
                        <a:gd name="connsiteX6" fmla="*/ 5629 w 12253"/>
                        <a:gd name="connsiteY6" fmla="*/ 2862 h 25340"/>
                        <a:gd name="connsiteX7" fmla="*/ 2867 w 12253"/>
                        <a:gd name="connsiteY7" fmla="*/ 12101 h 25340"/>
                        <a:gd name="connsiteX8" fmla="*/ 1343 w 12253"/>
                        <a:gd name="connsiteY8" fmla="*/ 13435 h 25340"/>
                        <a:gd name="connsiteX9" fmla="*/ 9 w 12253"/>
                        <a:gd name="connsiteY9" fmla="*/ 11911 h 25340"/>
                        <a:gd name="connsiteX10" fmla="*/ 5534 w 12253"/>
                        <a:gd name="connsiteY10" fmla="*/ 4 h 25340"/>
                        <a:gd name="connsiteX11" fmla="*/ 10106 w 12253"/>
                        <a:gd name="connsiteY11" fmla="*/ 4291 h 25340"/>
                        <a:gd name="connsiteX12" fmla="*/ 9534 w 12253"/>
                        <a:gd name="connsiteY12" fmla="*/ 23436 h 25340"/>
                        <a:gd name="connsiteX13" fmla="*/ 5534 w 12253"/>
                        <a:gd name="connsiteY13" fmla="*/ 25341 h 2534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12253" h="25340">
                          <a:moveTo>
                            <a:pt x="5534" y="25341"/>
                          </a:moveTo>
                          <a:cubicBezTo>
                            <a:pt x="4391" y="25341"/>
                            <a:pt x="3533" y="24865"/>
                            <a:pt x="3533" y="24865"/>
                          </a:cubicBezTo>
                          <a:cubicBezTo>
                            <a:pt x="2867" y="24484"/>
                            <a:pt x="2581" y="23531"/>
                            <a:pt x="3057" y="22865"/>
                          </a:cubicBezTo>
                          <a:cubicBezTo>
                            <a:pt x="3438" y="22198"/>
                            <a:pt x="4391" y="21912"/>
                            <a:pt x="5057" y="22388"/>
                          </a:cubicBezTo>
                          <a:cubicBezTo>
                            <a:pt x="5153" y="22483"/>
                            <a:pt x="6105" y="22865"/>
                            <a:pt x="7439" y="21436"/>
                          </a:cubicBezTo>
                          <a:cubicBezTo>
                            <a:pt x="9439" y="19531"/>
                            <a:pt x="9915" y="14483"/>
                            <a:pt x="8582" y="9053"/>
                          </a:cubicBezTo>
                          <a:cubicBezTo>
                            <a:pt x="7629" y="5053"/>
                            <a:pt x="6105" y="3053"/>
                            <a:pt x="5629" y="2862"/>
                          </a:cubicBezTo>
                          <a:cubicBezTo>
                            <a:pt x="4486" y="2957"/>
                            <a:pt x="3152" y="7434"/>
                            <a:pt x="2867" y="12101"/>
                          </a:cubicBezTo>
                          <a:cubicBezTo>
                            <a:pt x="2867" y="12863"/>
                            <a:pt x="2105" y="13530"/>
                            <a:pt x="1343" y="13435"/>
                          </a:cubicBezTo>
                          <a:cubicBezTo>
                            <a:pt x="581" y="13435"/>
                            <a:pt x="-86" y="12673"/>
                            <a:pt x="9" y="11911"/>
                          </a:cubicBezTo>
                          <a:cubicBezTo>
                            <a:pt x="200" y="9149"/>
                            <a:pt x="962" y="290"/>
                            <a:pt x="5534" y="4"/>
                          </a:cubicBezTo>
                          <a:cubicBezTo>
                            <a:pt x="7248" y="-91"/>
                            <a:pt x="8772" y="1338"/>
                            <a:pt x="10106" y="4291"/>
                          </a:cubicBezTo>
                          <a:cubicBezTo>
                            <a:pt x="12487" y="9815"/>
                            <a:pt x="13630" y="19531"/>
                            <a:pt x="9534" y="23436"/>
                          </a:cubicBezTo>
                          <a:cubicBezTo>
                            <a:pt x="8010" y="24960"/>
                            <a:pt x="6677" y="25341"/>
                            <a:pt x="5534" y="25341"/>
                          </a:cubicBezTo>
                          <a:close/>
                        </a:path>
                      </a:pathLst>
                    </a:custGeom>
                    <a:solidFill>
                      <a:srgbClr val="211D1E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448" name="任意多边形: 形状 12447"/>
                    <p:cNvSpPr/>
                    <p:nvPr/>
                  </p:nvSpPr>
                  <p:spPr>
                    <a:xfrm>
                      <a:off x="3400424" y="4174616"/>
                      <a:ext cx="6095" cy="6095"/>
                    </a:xfrm>
                    <a:custGeom>
                      <a:avLst/>
                      <a:gdLst>
                        <a:gd name="connsiteX0" fmla="*/ 6096 w 6095"/>
                        <a:gd name="connsiteY0" fmla="*/ 3048 h 6095"/>
                        <a:gd name="connsiteX1" fmla="*/ 3048 w 6095"/>
                        <a:gd name="connsiteY1" fmla="*/ 6096 h 6095"/>
                        <a:gd name="connsiteX2" fmla="*/ 0 w 6095"/>
                        <a:gd name="connsiteY2" fmla="*/ 3048 h 6095"/>
                        <a:gd name="connsiteX3" fmla="*/ 3048 w 6095"/>
                        <a:gd name="connsiteY3" fmla="*/ 0 h 6095"/>
                        <a:gd name="connsiteX4" fmla="*/ 6096 w 6095"/>
                        <a:gd name="connsiteY4" fmla="*/ 3048 h 609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095" h="6095">
                          <a:moveTo>
                            <a:pt x="6096" y="3048"/>
                          </a:moveTo>
                          <a:cubicBezTo>
                            <a:pt x="6096" y="4667"/>
                            <a:pt x="4763" y="6096"/>
                            <a:pt x="3048" y="6096"/>
                          </a:cubicBezTo>
                          <a:cubicBezTo>
                            <a:pt x="1429" y="6096"/>
                            <a:pt x="0" y="4763"/>
                            <a:pt x="0" y="3048"/>
                          </a:cubicBezTo>
                          <a:cubicBezTo>
                            <a:pt x="0" y="1429"/>
                            <a:pt x="1333" y="0"/>
                            <a:pt x="3048" y="0"/>
                          </a:cubicBezTo>
                          <a:cubicBezTo>
                            <a:pt x="4763" y="0"/>
                            <a:pt x="6096" y="1333"/>
                            <a:pt x="6096" y="3048"/>
                          </a:cubicBezTo>
                          <a:close/>
                        </a:path>
                      </a:pathLst>
                    </a:custGeom>
                    <a:solidFill>
                      <a:srgbClr val="211D1E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449" name="任意多边形: 形状 12448"/>
                    <p:cNvSpPr/>
                    <p:nvPr/>
                  </p:nvSpPr>
                  <p:spPr>
                    <a:xfrm>
                      <a:off x="3383460" y="4157181"/>
                      <a:ext cx="12253" cy="25340"/>
                    </a:xfrm>
                    <a:custGeom>
                      <a:avLst/>
                      <a:gdLst>
                        <a:gd name="connsiteX0" fmla="*/ 5534 w 12253"/>
                        <a:gd name="connsiteY0" fmla="*/ 25341 h 25340"/>
                        <a:gd name="connsiteX1" fmla="*/ 3533 w 12253"/>
                        <a:gd name="connsiteY1" fmla="*/ 24865 h 25340"/>
                        <a:gd name="connsiteX2" fmla="*/ 3057 w 12253"/>
                        <a:gd name="connsiteY2" fmla="*/ 22865 h 25340"/>
                        <a:gd name="connsiteX3" fmla="*/ 5057 w 12253"/>
                        <a:gd name="connsiteY3" fmla="*/ 22388 h 25340"/>
                        <a:gd name="connsiteX4" fmla="*/ 7439 w 12253"/>
                        <a:gd name="connsiteY4" fmla="*/ 21436 h 25340"/>
                        <a:gd name="connsiteX5" fmla="*/ 8582 w 12253"/>
                        <a:gd name="connsiteY5" fmla="*/ 9053 h 25340"/>
                        <a:gd name="connsiteX6" fmla="*/ 5629 w 12253"/>
                        <a:gd name="connsiteY6" fmla="*/ 2862 h 25340"/>
                        <a:gd name="connsiteX7" fmla="*/ 2867 w 12253"/>
                        <a:gd name="connsiteY7" fmla="*/ 12101 h 25340"/>
                        <a:gd name="connsiteX8" fmla="*/ 1343 w 12253"/>
                        <a:gd name="connsiteY8" fmla="*/ 13435 h 25340"/>
                        <a:gd name="connsiteX9" fmla="*/ 9 w 12253"/>
                        <a:gd name="connsiteY9" fmla="*/ 11911 h 25340"/>
                        <a:gd name="connsiteX10" fmla="*/ 5534 w 12253"/>
                        <a:gd name="connsiteY10" fmla="*/ 4 h 25340"/>
                        <a:gd name="connsiteX11" fmla="*/ 10106 w 12253"/>
                        <a:gd name="connsiteY11" fmla="*/ 4291 h 25340"/>
                        <a:gd name="connsiteX12" fmla="*/ 9534 w 12253"/>
                        <a:gd name="connsiteY12" fmla="*/ 23436 h 25340"/>
                        <a:gd name="connsiteX13" fmla="*/ 5534 w 12253"/>
                        <a:gd name="connsiteY13" fmla="*/ 25341 h 2534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12253" h="25340">
                          <a:moveTo>
                            <a:pt x="5534" y="25341"/>
                          </a:moveTo>
                          <a:cubicBezTo>
                            <a:pt x="4391" y="25341"/>
                            <a:pt x="3533" y="24865"/>
                            <a:pt x="3533" y="24865"/>
                          </a:cubicBezTo>
                          <a:cubicBezTo>
                            <a:pt x="2867" y="24484"/>
                            <a:pt x="2581" y="23531"/>
                            <a:pt x="3057" y="22865"/>
                          </a:cubicBezTo>
                          <a:cubicBezTo>
                            <a:pt x="3438" y="22198"/>
                            <a:pt x="4391" y="21912"/>
                            <a:pt x="5057" y="22388"/>
                          </a:cubicBezTo>
                          <a:cubicBezTo>
                            <a:pt x="5153" y="22483"/>
                            <a:pt x="6105" y="22865"/>
                            <a:pt x="7439" y="21436"/>
                          </a:cubicBezTo>
                          <a:cubicBezTo>
                            <a:pt x="9439" y="19531"/>
                            <a:pt x="9915" y="14483"/>
                            <a:pt x="8582" y="9053"/>
                          </a:cubicBezTo>
                          <a:cubicBezTo>
                            <a:pt x="7629" y="5053"/>
                            <a:pt x="6105" y="2957"/>
                            <a:pt x="5629" y="2862"/>
                          </a:cubicBezTo>
                          <a:cubicBezTo>
                            <a:pt x="4486" y="2957"/>
                            <a:pt x="3152" y="7434"/>
                            <a:pt x="2867" y="12101"/>
                          </a:cubicBezTo>
                          <a:cubicBezTo>
                            <a:pt x="2867" y="12863"/>
                            <a:pt x="2105" y="13530"/>
                            <a:pt x="1343" y="13435"/>
                          </a:cubicBezTo>
                          <a:cubicBezTo>
                            <a:pt x="581" y="13435"/>
                            <a:pt x="-86" y="12673"/>
                            <a:pt x="9" y="11911"/>
                          </a:cubicBezTo>
                          <a:cubicBezTo>
                            <a:pt x="200" y="9149"/>
                            <a:pt x="962" y="290"/>
                            <a:pt x="5534" y="4"/>
                          </a:cubicBezTo>
                          <a:cubicBezTo>
                            <a:pt x="7248" y="-91"/>
                            <a:pt x="8772" y="1338"/>
                            <a:pt x="10106" y="4291"/>
                          </a:cubicBezTo>
                          <a:cubicBezTo>
                            <a:pt x="12487" y="9815"/>
                            <a:pt x="13630" y="19531"/>
                            <a:pt x="9534" y="23436"/>
                          </a:cubicBezTo>
                          <a:cubicBezTo>
                            <a:pt x="8010" y="24960"/>
                            <a:pt x="6677" y="25341"/>
                            <a:pt x="5534" y="25341"/>
                          </a:cubicBezTo>
                          <a:close/>
                        </a:path>
                      </a:pathLst>
                    </a:custGeom>
                    <a:solidFill>
                      <a:srgbClr val="211D1E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450" name="任意多边形: 形状 12449"/>
                    <p:cNvSpPr/>
                    <p:nvPr/>
                  </p:nvSpPr>
                  <p:spPr>
                    <a:xfrm>
                      <a:off x="3384803" y="4178045"/>
                      <a:ext cx="6095" cy="6095"/>
                    </a:xfrm>
                    <a:custGeom>
                      <a:avLst/>
                      <a:gdLst>
                        <a:gd name="connsiteX0" fmla="*/ 6096 w 6095"/>
                        <a:gd name="connsiteY0" fmla="*/ 3048 h 6095"/>
                        <a:gd name="connsiteX1" fmla="*/ 3048 w 6095"/>
                        <a:gd name="connsiteY1" fmla="*/ 6096 h 6095"/>
                        <a:gd name="connsiteX2" fmla="*/ 0 w 6095"/>
                        <a:gd name="connsiteY2" fmla="*/ 3048 h 6095"/>
                        <a:gd name="connsiteX3" fmla="*/ 3048 w 6095"/>
                        <a:gd name="connsiteY3" fmla="*/ 0 h 6095"/>
                        <a:gd name="connsiteX4" fmla="*/ 6096 w 6095"/>
                        <a:gd name="connsiteY4" fmla="*/ 3048 h 609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095" h="6095">
                          <a:moveTo>
                            <a:pt x="6096" y="3048"/>
                          </a:moveTo>
                          <a:cubicBezTo>
                            <a:pt x="6096" y="4667"/>
                            <a:pt x="4763" y="6096"/>
                            <a:pt x="3048" y="6096"/>
                          </a:cubicBezTo>
                          <a:cubicBezTo>
                            <a:pt x="1333" y="6096"/>
                            <a:pt x="0" y="4763"/>
                            <a:pt x="0" y="3048"/>
                          </a:cubicBezTo>
                          <a:cubicBezTo>
                            <a:pt x="0" y="1429"/>
                            <a:pt x="1333" y="0"/>
                            <a:pt x="3048" y="0"/>
                          </a:cubicBezTo>
                          <a:cubicBezTo>
                            <a:pt x="4763" y="0"/>
                            <a:pt x="6096" y="1333"/>
                            <a:pt x="6096" y="3048"/>
                          </a:cubicBezTo>
                          <a:close/>
                        </a:path>
                      </a:pathLst>
                    </a:custGeom>
                    <a:solidFill>
                      <a:srgbClr val="211D1E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451" name="任意多边形: 形状 12450"/>
                    <p:cNvSpPr/>
                    <p:nvPr/>
                  </p:nvSpPr>
                  <p:spPr>
                    <a:xfrm>
                      <a:off x="3367744" y="4160419"/>
                      <a:ext cx="12253" cy="25340"/>
                    </a:xfrm>
                    <a:custGeom>
                      <a:avLst/>
                      <a:gdLst>
                        <a:gd name="connsiteX0" fmla="*/ 5534 w 12253"/>
                        <a:gd name="connsiteY0" fmla="*/ 25341 h 25340"/>
                        <a:gd name="connsiteX1" fmla="*/ 3533 w 12253"/>
                        <a:gd name="connsiteY1" fmla="*/ 24865 h 25340"/>
                        <a:gd name="connsiteX2" fmla="*/ 3057 w 12253"/>
                        <a:gd name="connsiteY2" fmla="*/ 22865 h 25340"/>
                        <a:gd name="connsiteX3" fmla="*/ 5057 w 12253"/>
                        <a:gd name="connsiteY3" fmla="*/ 22388 h 25340"/>
                        <a:gd name="connsiteX4" fmla="*/ 7439 w 12253"/>
                        <a:gd name="connsiteY4" fmla="*/ 21436 h 25340"/>
                        <a:gd name="connsiteX5" fmla="*/ 8582 w 12253"/>
                        <a:gd name="connsiteY5" fmla="*/ 9053 h 25340"/>
                        <a:gd name="connsiteX6" fmla="*/ 5629 w 12253"/>
                        <a:gd name="connsiteY6" fmla="*/ 2862 h 25340"/>
                        <a:gd name="connsiteX7" fmla="*/ 2867 w 12253"/>
                        <a:gd name="connsiteY7" fmla="*/ 12101 h 25340"/>
                        <a:gd name="connsiteX8" fmla="*/ 1343 w 12253"/>
                        <a:gd name="connsiteY8" fmla="*/ 13435 h 25340"/>
                        <a:gd name="connsiteX9" fmla="*/ 9 w 12253"/>
                        <a:gd name="connsiteY9" fmla="*/ 11911 h 25340"/>
                        <a:gd name="connsiteX10" fmla="*/ 5534 w 12253"/>
                        <a:gd name="connsiteY10" fmla="*/ 4 h 25340"/>
                        <a:gd name="connsiteX11" fmla="*/ 10106 w 12253"/>
                        <a:gd name="connsiteY11" fmla="*/ 4291 h 25340"/>
                        <a:gd name="connsiteX12" fmla="*/ 9534 w 12253"/>
                        <a:gd name="connsiteY12" fmla="*/ 23436 h 25340"/>
                        <a:gd name="connsiteX13" fmla="*/ 5534 w 12253"/>
                        <a:gd name="connsiteY13" fmla="*/ 25341 h 2534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12253" h="25340">
                          <a:moveTo>
                            <a:pt x="5534" y="25341"/>
                          </a:moveTo>
                          <a:cubicBezTo>
                            <a:pt x="4391" y="25341"/>
                            <a:pt x="3533" y="24865"/>
                            <a:pt x="3533" y="24865"/>
                          </a:cubicBezTo>
                          <a:cubicBezTo>
                            <a:pt x="2867" y="24484"/>
                            <a:pt x="2581" y="23531"/>
                            <a:pt x="3057" y="22865"/>
                          </a:cubicBezTo>
                          <a:cubicBezTo>
                            <a:pt x="3438" y="22198"/>
                            <a:pt x="4391" y="21912"/>
                            <a:pt x="5057" y="22388"/>
                          </a:cubicBezTo>
                          <a:cubicBezTo>
                            <a:pt x="5153" y="22483"/>
                            <a:pt x="6105" y="22865"/>
                            <a:pt x="7439" y="21436"/>
                          </a:cubicBezTo>
                          <a:cubicBezTo>
                            <a:pt x="9439" y="19531"/>
                            <a:pt x="9915" y="14483"/>
                            <a:pt x="8582" y="9053"/>
                          </a:cubicBezTo>
                          <a:cubicBezTo>
                            <a:pt x="7629" y="5053"/>
                            <a:pt x="6105" y="3053"/>
                            <a:pt x="5629" y="2862"/>
                          </a:cubicBezTo>
                          <a:cubicBezTo>
                            <a:pt x="4486" y="2957"/>
                            <a:pt x="3152" y="7434"/>
                            <a:pt x="2867" y="12101"/>
                          </a:cubicBezTo>
                          <a:cubicBezTo>
                            <a:pt x="2867" y="12863"/>
                            <a:pt x="2105" y="13530"/>
                            <a:pt x="1343" y="13435"/>
                          </a:cubicBezTo>
                          <a:cubicBezTo>
                            <a:pt x="581" y="13435"/>
                            <a:pt x="-86" y="12673"/>
                            <a:pt x="9" y="11911"/>
                          </a:cubicBezTo>
                          <a:cubicBezTo>
                            <a:pt x="200" y="9149"/>
                            <a:pt x="962" y="290"/>
                            <a:pt x="5534" y="4"/>
                          </a:cubicBezTo>
                          <a:cubicBezTo>
                            <a:pt x="7248" y="-91"/>
                            <a:pt x="8772" y="1338"/>
                            <a:pt x="10106" y="4291"/>
                          </a:cubicBezTo>
                          <a:cubicBezTo>
                            <a:pt x="12487" y="9815"/>
                            <a:pt x="13630" y="19531"/>
                            <a:pt x="9534" y="23436"/>
                          </a:cubicBezTo>
                          <a:cubicBezTo>
                            <a:pt x="8010" y="24960"/>
                            <a:pt x="6677" y="25341"/>
                            <a:pt x="5534" y="25341"/>
                          </a:cubicBezTo>
                          <a:close/>
                        </a:path>
                      </a:pathLst>
                    </a:custGeom>
                    <a:solidFill>
                      <a:srgbClr val="211D1E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452" name="任意多边形: 形状 12451"/>
                    <p:cNvSpPr/>
                    <p:nvPr/>
                  </p:nvSpPr>
                  <p:spPr>
                    <a:xfrm>
                      <a:off x="3369087" y="4181283"/>
                      <a:ext cx="6096" cy="6095"/>
                    </a:xfrm>
                    <a:custGeom>
                      <a:avLst/>
                      <a:gdLst>
                        <a:gd name="connsiteX0" fmla="*/ 6096 w 6096"/>
                        <a:gd name="connsiteY0" fmla="*/ 3048 h 6095"/>
                        <a:gd name="connsiteX1" fmla="*/ 3048 w 6096"/>
                        <a:gd name="connsiteY1" fmla="*/ 6096 h 6095"/>
                        <a:gd name="connsiteX2" fmla="*/ 0 w 6096"/>
                        <a:gd name="connsiteY2" fmla="*/ 3048 h 6095"/>
                        <a:gd name="connsiteX3" fmla="*/ 3048 w 6096"/>
                        <a:gd name="connsiteY3" fmla="*/ 0 h 6095"/>
                        <a:gd name="connsiteX4" fmla="*/ 6096 w 6096"/>
                        <a:gd name="connsiteY4" fmla="*/ 3048 h 609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096" h="6095">
                          <a:moveTo>
                            <a:pt x="6096" y="3048"/>
                          </a:moveTo>
                          <a:cubicBezTo>
                            <a:pt x="6096" y="4667"/>
                            <a:pt x="4763" y="6096"/>
                            <a:pt x="3048" y="6096"/>
                          </a:cubicBezTo>
                          <a:cubicBezTo>
                            <a:pt x="1429" y="6096"/>
                            <a:pt x="0" y="4763"/>
                            <a:pt x="0" y="3048"/>
                          </a:cubicBezTo>
                          <a:cubicBezTo>
                            <a:pt x="0" y="1429"/>
                            <a:pt x="1334" y="0"/>
                            <a:pt x="3048" y="0"/>
                          </a:cubicBezTo>
                          <a:cubicBezTo>
                            <a:pt x="4763" y="0"/>
                            <a:pt x="6096" y="1429"/>
                            <a:pt x="6096" y="3048"/>
                          </a:cubicBezTo>
                          <a:close/>
                        </a:path>
                      </a:pathLst>
                    </a:custGeom>
                    <a:solidFill>
                      <a:srgbClr val="211D1E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453" name="任意多边形: 形状 12452"/>
                    <p:cNvSpPr/>
                    <p:nvPr/>
                  </p:nvSpPr>
                  <p:spPr>
                    <a:xfrm>
                      <a:off x="3413369" y="4150513"/>
                      <a:ext cx="12253" cy="25340"/>
                    </a:xfrm>
                    <a:custGeom>
                      <a:avLst/>
                      <a:gdLst>
                        <a:gd name="connsiteX0" fmla="*/ 5534 w 12253"/>
                        <a:gd name="connsiteY0" fmla="*/ 25341 h 25340"/>
                        <a:gd name="connsiteX1" fmla="*/ 3533 w 12253"/>
                        <a:gd name="connsiteY1" fmla="*/ 24865 h 25340"/>
                        <a:gd name="connsiteX2" fmla="*/ 3057 w 12253"/>
                        <a:gd name="connsiteY2" fmla="*/ 22864 h 25340"/>
                        <a:gd name="connsiteX3" fmla="*/ 5057 w 12253"/>
                        <a:gd name="connsiteY3" fmla="*/ 22388 h 25340"/>
                        <a:gd name="connsiteX4" fmla="*/ 7439 w 12253"/>
                        <a:gd name="connsiteY4" fmla="*/ 21436 h 25340"/>
                        <a:gd name="connsiteX5" fmla="*/ 8582 w 12253"/>
                        <a:gd name="connsiteY5" fmla="*/ 9053 h 25340"/>
                        <a:gd name="connsiteX6" fmla="*/ 5629 w 12253"/>
                        <a:gd name="connsiteY6" fmla="*/ 2862 h 25340"/>
                        <a:gd name="connsiteX7" fmla="*/ 2867 w 12253"/>
                        <a:gd name="connsiteY7" fmla="*/ 12101 h 25340"/>
                        <a:gd name="connsiteX8" fmla="*/ 1343 w 12253"/>
                        <a:gd name="connsiteY8" fmla="*/ 13435 h 25340"/>
                        <a:gd name="connsiteX9" fmla="*/ 9 w 12253"/>
                        <a:gd name="connsiteY9" fmla="*/ 11911 h 25340"/>
                        <a:gd name="connsiteX10" fmla="*/ 5534 w 12253"/>
                        <a:gd name="connsiteY10" fmla="*/ 4 h 25340"/>
                        <a:gd name="connsiteX11" fmla="*/ 10106 w 12253"/>
                        <a:gd name="connsiteY11" fmla="*/ 4291 h 25340"/>
                        <a:gd name="connsiteX12" fmla="*/ 9534 w 12253"/>
                        <a:gd name="connsiteY12" fmla="*/ 23436 h 25340"/>
                        <a:gd name="connsiteX13" fmla="*/ 5534 w 12253"/>
                        <a:gd name="connsiteY13" fmla="*/ 25341 h 2534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12253" h="25340">
                          <a:moveTo>
                            <a:pt x="5534" y="25341"/>
                          </a:moveTo>
                          <a:cubicBezTo>
                            <a:pt x="4391" y="25341"/>
                            <a:pt x="3533" y="24865"/>
                            <a:pt x="3533" y="24865"/>
                          </a:cubicBezTo>
                          <a:cubicBezTo>
                            <a:pt x="2867" y="24484"/>
                            <a:pt x="2581" y="23531"/>
                            <a:pt x="3057" y="22864"/>
                          </a:cubicBezTo>
                          <a:cubicBezTo>
                            <a:pt x="3438" y="22198"/>
                            <a:pt x="4391" y="21912"/>
                            <a:pt x="5057" y="22388"/>
                          </a:cubicBezTo>
                          <a:cubicBezTo>
                            <a:pt x="5153" y="22483"/>
                            <a:pt x="6105" y="22864"/>
                            <a:pt x="7439" y="21436"/>
                          </a:cubicBezTo>
                          <a:cubicBezTo>
                            <a:pt x="9439" y="19531"/>
                            <a:pt x="9915" y="14483"/>
                            <a:pt x="8582" y="9053"/>
                          </a:cubicBezTo>
                          <a:cubicBezTo>
                            <a:pt x="7629" y="5053"/>
                            <a:pt x="6105" y="3053"/>
                            <a:pt x="5629" y="2862"/>
                          </a:cubicBezTo>
                          <a:cubicBezTo>
                            <a:pt x="4486" y="2957"/>
                            <a:pt x="3152" y="7434"/>
                            <a:pt x="2867" y="12101"/>
                          </a:cubicBezTo>
                          <a:cubicBezTo>
                            <a:pt x="2867" y="12863"/>
                            <a:pt x="2105" y="13530"/>
                            <a:pt x="1343" y="13435"/>
                          </a:cubicBezTo>
                          <a:cubicBezTo>
                            <a:pt x="581" y="13435"/>
                            <a:pt x="-86" y="12673"/>
                            <a:pt x="9" y="11911"/>
                          </a:cubicBezTo>
                          <a:cubicBezTo>
                            <a:pt x="200" y="9149"/>
                            <a:pt x="962" y="290"/>
                            <a:pt x="5534" y="4"/>
                          </a:cubicBezTo>
                          <a:cubicBezTo>
                            <a:pt x="7248" y="-91"/>
                            <a:pt x="8772" y="1338"/>
                            <a:pt x="10106" y="4291"/>
                          </a:cubicBezTo>
                          <a:cubicBezTo>
                            <a:pt x="12487" y="9815"/>
                            <a:pt x="13630" y="19531"/>
                            <a:pt x="9534" y="23436"/>
                          </a:cubicBezTo>
                          <a:cubicBezTo>
                            <a:pt x="8010" y="24960"/>
                            <a:pt x="6581" y="25341"/>
                            <a:pt x="5534" y="25341"/>
                          </a:cubicBezTo>
                          <a:close/>
                        </a:path>
                      </a:pathLst>
                    </a:custGeom>
                    <a:solidFill>
                      <a:srgbClr val="211D1E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454" name="任意多边形: 形状 12453"/>
                    <p:cNvSpPr/>
                    <p:nvPr/>
                  </p:nvSpPr>
                  <p:spPr>
                    <a:xfrm>
                      <a:off x="3414712" y="4171282"/>
                      <a:ext cx="6095" cy="6096"/>
                    </a:xfrm>
                    <a:custGeom>
                      <a:avLst/>
                      <a:gdLst>
                        <a:gd name="connsiteX0" fmla="*/ 6096 w 6095"/>
                        <a:gd name="connsiteY0" fmla="*/ 3048 h 6096"/>
                        <a:gd name="connsiteX1" fmla="*/ 3048 w 6095"/>
                        <a:gd name="connsiteY1" fmla="*/ 6096 h 6096"/>
                        <a:gd name="connsiteX2" fmla="*/ 0 w 6095"/>
                        <a:gd name="connsiteY2" fmla="*/ 3048 h 6096"/>
                        <a:gd name="connsiteX3" fmla="*/ 3048 w 6095"/>
                        <a:gd name="connsiteY3" fmla="*/ 0 h 6096"/>
                        <a:gd name="connsiteX4" fmla="*/ 6096 w 6095"/>
                        <a:gd name="connsiteY4" fmla="*/ 3048 h 609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095" h="6096">
                          <a:moveTo>
                            <a:pt x="6096" y="3048"/>
                          </a:moveTo>
                          <a:cubicBezTo>
                            <a:pt x="6096" y="4667"/>
                            <a:pt x="4763" y="6096"/>
                            <a:pt x="3048" y="6096"/>
                          </a:cubicBezTo>
                          <a:cubicBezTo>
                            <a:pt x="1333" y="6096"/>
                            <a:pt x="0" y="4763"/>
                            <a:pt x="0" y="3048"/>
                          </a:cubicBezTo>
                          <a:cubicBezTo>
                            <a:pt x="0" y="1429"/>
                            <a:pt x="1333" y="0"/>
                            <a:pt x="3048" y="0"/>
                          </a:cubicBezTo>
                          <a:cubicBezTo>
                            <a:pt x="4763" y="0"/>
                            <a:pt x="6096" y="1429"/>
                            <a:pt x="6096" y="3048"/>
                          </a:cubicBezTo>
                          <a:close/>
                        </a:path>
                      </a:pathLst>
                    </a:custGeom>
                    <a:solidFill>
                      <a:srgbClr val="211D1E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455" name="任意多边形: 形状 12454"/>
                    <p:cNvSpPr/>
                    <p:nvPr/>
                  </p:nvSpPr>
                  <p:spPr>
                    <a:xfrm>
                      <a:off x="3426799" y="4148132"/>
                      <a:ext cx="12253" cy="25340"/>
                    </a:xfrm>
                    <a:custGeom>
                      <a:avLst/>
                      <a:gdLst>
                        <a:gd name="connsiteX0" fmla="*/ 5534 w 12253"/>
                        <a:gd name="connsiteY0" fmla="*/ 25341 h 25340"/>
                        <a:gd name="connsiteX1" fmla="*/ 3533 w 12253"/>
                        <a:gd name="connsiteY1" fmla="*/ 24865 h 25340"/>
                        <a:gd name="connsiteX2" fmla="*/ 3057 w 12253"/>
                        <a:gd name="connsiteY2" fmla="*/ 22864 h 25340"/>
                        <a:gd name="connsiteX3" fmla="*/ 5057 w 12253"/>
                        <a:gd name="connsiteY3" fmla="*/ 22388 h 25340"/>
                        <a:gd name="connsiteX4" fmla="*/ 7439 w 12253"/>
                        <a:gd name="connsiteY4" fmla="*/ 21436 h 25340"/>
                        <a:gd name="connsiteX5" fmla="*/ 8582 w 12253"/>
                        <a:gd name="connsiteY5" fmla="*/ 9053 h 25340"/>
                        <a:gd name="connsiteX6" fmla="*/ 5629 w 12253"/>
                        <a:gd name="connsiteY6" fmla="*/ 2862 h 25340"/>
                        <a:gd name="connsiteX7" fmla="*/ 2867 w 12253"/>
                        <a:gd name="connsiteY7" fmla="*/ 12101 h 25340"/>
                        <a:gd name="connsiteX8" fmla="*/ 1343 w 12253"/>
                        <a:gd name="connsiteY8" fmla="*/ 13435 h 25340"/>
                        <a:gd name="connsiteX9" fmla="*/ 9 w 12253"/>
                        <a:gd name="connsiteY9" fmla="*/ 11911 h 25340"/>
                        <a:gd name="connsiteX10" fmla="*/ 5534 w 12253"/>
                        <a:gd name="connsiteY10" fmla="*/ 4 h 25340"/>
                        <a:gd name="connsiteX11" fmla="*/ 10106 w 12253"/>
                        <a:gd name="connsiteY11" fmla="*/ 4291 h 25340"/>
                        <a:gd name="connsiteX12" fmla="*/ 9534 w 12253"/>
                        <a:gd name="connsiteY12" fmla="*/ 23436 h 25340"/>
                        <a:gd name="connsiteX13" fmla="*/ 5534 w 12253"/>
                        <a:gd name="connsiteY13" fmla="*/ 25341 h 2534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12253" h="25340">
                          <a:moveTo>
                            <a:pt x="5534" y="25341"/>
                          </a:moveTo>
                          <a:cubicBezTo>
                            <a:pt x="4391" y="25341"/>
                            <a:pt x="3533" y="24865"/>
                            <a:pt x="3533" y="24865"/>
                          </a:cubicBezTo>
                          <a:cubicBezTo>
                            <a:pt x="2867" y="24484"/>
                            <a:pt x="2581" y="23531"/>
                            <a:pt x="3057" y="22864"/>
                          </a:cubicBezTo>
                          <a:cubicBezTo>
                            <a:pt x="3438" y="22198"/>
                            <a:pt x="4391" y="21912"/>
                            <a:pt x="5057" y="22388"/>
                          </a:cubicBezTo>
                          <a:cubicBezTo>
                            <a:pt x="5153" y="22483"/>
                            <a:pt x="6105" y="22864"/>
                            <a:pt x="7439" y="21436"/>
                          </a:cubicBezTo>
                          <a:cubicBezTo>
                            <a:pt x="9439" y="19531"/>
                            <a:pt x="9915" y="14483"/>
                            <a:pt x="8582" y="9053"/>
                          </a:cubicBezTo>
                          <a:cubicBezTo>
                            <a:pt x="7629" y="5053"/>
                            <a:pt x="6105" y="3053"/>
                            <a:pt x="5629" y="2862"/>
                          </a:cubicBezTo>
                          <a:cubicBezTo>
                            <a:pt x="4486" y="2957"/>
                            <a:pt x="3152" y="7434"/>
                            <a:pt x="2867" y="12101"/>
                          </a:cubicBezTo>
                          <a:cubicBezTo>
                            <a:pt x="2867" y="12863"/>
                            <a:pt x="2105" y="13530"/>
                            <a:pt x="1343" y="13435"/>
                          </a:cubicBezTo>
                          <a:cubicBezTo>
                            <a:pt x="581" y="13435"/>
                            <a:pt x="-86" y="12673"/>
                            <a:pt x="9" y="11911"/>
                          </a:cubicBezTo>
                          <a:cubicBezTo>
                            <a:pt x="200" y="9149"/>
                            <a:pt x="962" y="290"/>
                            <a:pt x="5534" y="4"/>
                          </a:cubicBezTo>
                          <a:cubicBezTo>
                            <a:pt x="7248" y="-91"/>
                            <a:pt x="8772" y="1338"/>
                            <a:pt x="10106" y="4291"/>
                          </a:cubicBezTo>
                          <a:cubicBezTo>
                            <a:pt x="12487" y="9815"/>
                            <a:pt x="13630" y="19531"/>
                            <a:pt x="9534" y="23436"/>
                          </a:cubicBezTo>
                          <a:cubicBezTo>
                            <a:pt x="8010" y="24960"/>
                            <a:pt x="6581" y="25341"/>
                            <a:pt x="5534" y="25341"/>
                          </a:cubicBezTo>
                          <a:close/>
                        </a:path>
                      </a:pathLst>
                    </a:custGeom>
                    <a:solidFill>
                      <a:srgbClr val="211D1E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456" name="任意多边形: 形状 12455"/>
                    <p:cNvSpPr/>
                    <p:nvPr/>
                  </p:nvSpPr>
                  <p:spPr>
                    <a:xfrm>
                      <a:off x="3428142" y="4168996"/>
                      <a:ext cx="6095" cy="6095"/>
                    </a:xfrm>
                    <a:custGeom>
                      <a:avLst/>
                      <a:gdLst>
                        <a:gd name="connsiteX0" fmla="*/ 6096 w 6095"/>
                        <a:gd name="connsiteY0" fmla="*/ 3048 h 6095"/>
                        <a:gd name="connsiteX1" fmla="*/ 3048 w 6095"/>
                        <a:gd name="connsiteY1" fmla="*/ 6096 h 6095"/>
                        <a:gd name="connsiteX2" fmla="*/ 0 w 6095"/>
                        <a:gd name="connsiteY2" fmla="*/ 3048 h 6095"/>
                        <a:gd name="connsiteX3" fmla="*/ 3048 w 6095"/>
                        <a:gd name="connsiteY3" fmla="*/ 0 h 6095"/>
                        <a:gd name="connsiteX4" fmla="*/ 6096 w 6095"/>
                        <a:gd name="connsiteY4" fmla="*/ 3048 h 609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095" h="6095">
                          <a:moveTo>
                            <a:pt x="6096" y="3048"/>
                          </a:moveTo>
                          <a:cubicBezTo>
                            <a:pt x="6096" y="4667"/>
                            <a:pt x="4763" y="6096"/>
                            <a:pt x="3048" y="6096"/>
                          </a:cubicBezTo>
                          <a:cubicBezTo>
                            <a:pt x="1429" y="6096"/>
                            <a:pt x="0" y="4763"/>
                            <a:pt x="0" y="3048"/>
                          </a:cubicBezTo>
                          <a:cubicBezTo>
                            <a:pt x="0" y="1429"/>
                            <a:pt x="1333" y="0"/>
                            <a:pt x="3048" y="0"/>
                          </a:cubicBezTo>
                          <a:cubicBezTo>
                            <a:pt x="4763" y="0"/>
                            <a:pt x="6096" y="1429"/>
                            <a:pt x="6096" y="3048"/>
                          </a:cubicBezTo>
                          <a:close/>
                        </a:path>
                      </a:pathLst>
                    </a:custGeom>
                    <a:solidFill>
                      <a:srgbClr val="211D1E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457" name="任意多边形: 形状 12456"/>
                    <p:cNvSpPr/>
                    <p:nvPr/>
                  </p:nvSpPr>
                  <p:spPr>
                    <a:xfrm>
                      <a:off x="3441087" y="4144798"/>
                      <a:ext cx="12253" cy="25340"/>
                    </a:xfrm>
                    <a:custGeom>
                      <a:avLst/>
                      <a:gdLst>
                        <a:gd name="connsiteX0" fmla="*/ 5534 w 12253"/>
                        <a:gd name="connsiteY0" fmla="*/ 25341 h 25340"/>
                        <a:gd name="connsiteX1" fmla="*/ 3533 w 12253"/>
                        <a:gd name="connsiteY1" fmla="*/ 24865 h 25340"/>
                        <a:gd name="connsiteX2" fmla="*/ 3057 w 12253"/>
                        <a:gd name="connsiteY2" fmla="*/ 22865 h 25340"/>
                        <a:gd name="connsiteX3" fmla="*/ 5057 w 12253"/>
                        <a:gd name="connsiteY3" fmla="*/ 22388 h 25340"/>
                        <a:gd name="connsiteX4" fmla="*/ 7439 w 12253"/>
                        <a:gd name="connsiteY4" fmla="*/ 21436 h 25340"/>
                        <a:gd name="connsiteX5" fmla="*/ 8582 w 12253"/>
                        <a:gd name="connsiteY5" fmla="*/ 9053 h 25340"/>
                        <a:gd name="connsiteX6" fmla="*/ 5629 w 12253"/>
                        <a:gd name="connsiteY6" fmla="*/ 2862 h 25340"/>
                        <a:gd name="connsiteX7" fmla="*/ 2867 w 12253"/>
                        <a:gd name="connsiteY7" fmla="*/ 12101 h 25340"/>
                        <a:gd name="connsiteX8" fmla="*/ 1343 w 12253"/>
                        <a:gd name="connsiteY8" fmla="*/ 13435 h 25340"/>
                        <a:gd name="connsiteX9" fmla="*/ 9 w 12253"/>
                        <a:gd name="connsiteY9" fmla="*/ 11911 h 25340"/>
                        <a:gd name="connsiteX10" fmla="*/ 5534 w 12253"/>
                        <a:gd name="connsiteY10" fmla="*/ 4 h 25340"/>
                        <a:gd name="connsiteX11" fmla="*/ 10106 w 12253"/>
                        <a:gd name="connsiteY11" fmla="*/ 4291 h 25340"/>
                        <a:gd name="connsiteX12" fmla="*/ 9534 w 12253"/>
                        <a:gd name="connsiteY12" fmla="*/ 23436 h 25340"/>
                        <a:gd name="connsiteX13" fmla="*/ 5534 w 12253"/>
                        <a:gd name="connsiteY13" fmla="*/ 25341 h 2534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12253" h="25340">
                          <a:moveTo>
                            <a:pt x="5534" y="25341"/>
                          </a:moveTo>
                          <a:cubicBezTo>
                            <a:pt x="4391" y="25341"/>
                            <a:pt x="3533" y="24865"/>
                            <a:pt x="3533" y="24865"/>
                          </a:cubicBezTo>
                          <a:cubicBezTo>
                            <a:pt x="2867" y="24484"/>
                            <a:pt x="2581" y="23531"/>
                            <a:pt x="3057" y="22865"/>
                          </a:cubicBezTo>
                          <a:cubicBezTo>
                            <a:pt x="3438" y="22198"/>
                            <a:pt x="4391" y="21912"/>
                            <a:pt x="5057" y="22388"/>
                          </a:cubicBezTo>
                          <a:cubicBezTo>
                            <a:pt x="5153" y="22483"/>
                            <a:pt x="6105" y="22865"/>
                            <a:pt x="7439" y="21436"/>
                          </a:cubicBezTo>
                          <a:cubicBezTo>
                            <a:pt x="9439" y="19531"/>
                            <a:pt x="9915" y="14483"/>
                            <a:pt x="8582" y="9053"/>
                          </a:cubicBezTo>
                          <a:cubicBezTo>
                            <a:pt x="7629" y="5053"/>
                            <a:pt x="6105" y="2957"/>
                            <a:pt x="5629" y="2862"/>
                          </a:cubicBezTo>
                          <a:cubicBezTo>
                            <a:pt x="4486" y="2957"/>
                            <a:pt x="3152" y="7434"/>
                            <a:pt x="2867" y="12101"/>
                          </a:cubicBezTo>
                          <a:cubicBezTo>
                            <a:pt x="2867" y="12863"/>
                            <a:pt x="2105" y="13530"/>
                            <a:pt x="1343" y="13435"/>
                          </a:cubicBezTo>
                          <a:cubicBezTo>
                            <a:pt x="581" y="13435"/>
                            <a:pt x="-86" y="12673"/>
                            <a:pt x="9" y="11911"/>
                          </a:cubicBezTo>
                          <a:cubicBezTo>
                            <a:pt x="200" y="9149"/>
                            <a:pt x="962" y="290"/>
                            <a:pt x="5534" y="4"/>
                          </a:cubicBezTo>
                          <a:cubicBezTo>
                            <a:pt x="7248" y="-91"/>
                            <a:pt x="8772" y="1338"/>
                            <a:pt x="10106" y="4291"/>
                          </a:cubicBezTo>
                          <a:cubicBezTo>
                            <a:pt x="12487" y="9815"/>
                            <a:pt x="13630" y="19531"/>
                            <a:pt x="9534" y="23436"/>
                          </a:cubicBezTo>
                          <a:cubicBezTo>
                            <a:pt x="8010" y="24960"/>
                            <a:pt x="6677" y="25341"/>
                            <a:pt x="5534" y="25341"/>
                          </a:cubicBezTo>
                          <a:close/>
                        </a:path>
                      </a:pathLst>
                    </a:custGeom>
                    <a:solidFill>
                      <a:srgbClr val="211D1E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458" name="任意多边形: 形状 12457"/>
                    <p:cNvSpPr/>
                    <p:nvPr/>
                  </p:nvSpPr>
                  <p:spPr>
                    <a:xfrm>
                      <a:off x="3442429" y="4165662"/>
                      <a:ext cx="6095" cy="6095"/>
                    </a:xfrm>
                    <a:custGeom>
                      <a:avLst/>
                      <a:gdLst>
                        <a:gd name="connsiteX0" fmla="*/ 6096 w 6095"/>
                        <a:gd name="connsiteY0" fmla="*/ 3048 h 6095"/>
                        <a:gd name="connsiteX1" fmla="*/ 3048 w 6095"/>
                        <a:gd name="connsiteY1" fmla="*/ 6096 h 6095"/>
                        <a:gd name="connsiteX2" fmla="*/ 0 w 6095"/>
                        <a:gd name="connsiteY2" fmla="*/ 3048 h 6095"/>
                        <a:gd name="connsiteX3" fmla="*/ 3048 w 6095"/>
                        <a:gd name="connsiteY3" fmla="*/ 0 h 6095"/>
                        <a:gd name="connsiteX4" fmla="*/ 6096 w 6095"/>
                        <a:gd name="connsiteY4" fmla="*/ 3048 h 609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095" h="6095">
                          <a:moveTo>
                            <a:pt x="6096" y="3048"/>
                          </a:moveTo>
                          <a:cubicBezTo>
                            <a:pt x="6096" y="4667"/>
                            <a:pt x="4763" y="6096"/>
                            <a:pt x="3048" y="6096"/>
                          </a:cubicBezTo>
                          <a:cubicBezTo>
                            <a:pt x="1333" y="6096"/>
                            <a:pt x="0" y="4763"/>
                            <a:pt x="0" y="3048"/>
                          </a:cubicBezTo>
                          <a:cubicBezTo>
                            <a:pt x="0" y="1429"/>
                            <a:pt x="1333" y="0"/>
                            <a:pt x="3048" y="0"/>
                          </a:cubicBezTo>
                          <a:cubicBezTo>
                            <a:pt x="4763" y="0"/>
                            <a:pt x="6096" y="1333"/>
                            <a:pt x="6096" y="3048"/>
                          </a:cubicBezTo>
                          <a:close/>
                        </a:path>
                      </a:pathLst>
                    </a:custGeom>
                    <a:solidFill>
                      <a:srgbClr val="211D1E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459" name="任意多边形: 形状 12458"/>
                    <p:cNvSpPr/>
                    <p:nvPr/>
                  </p:nvSpPr>
                  <p:spPr>
                    <a:xfrm>
                      <a:off x="3378421" y="3828402"/>
                      <a:ext cx="50456" cy="84181"/>
                    </a:xfrm>
                    <a:custGeom>
                      <a:avLst/>
                      <a:gdLst>
                        <a:gd name="connsiteX0" fmla="*/ 3524 w 50456"/>
                        <a:gd name="connsiteY0" fmla="*/ 84181 h 84181"/>
                        <a:gd name="connsiteX1" fmla="*/ 1429 w 50456"/>
                        <a:gd name="connsiteY1" fmla="*/ 84181 h 84181"/>
                        <a:gd name="connsiteX2" fmla="*/ 0 w 50456"/>
                        <a:gd name="connsiteY2" fmla="*/ 82657 h 84181"/>
                        <a:gd name="connsiteX3" fmla="*/ 1524 w 50456"/>
                        <a:gd name="connsiteY3" fmla="*/ 81228 h 84181"/>
                        <a:gd name="connsiteX4" fmla="*/ 46958 w 50456"/>
                        <a:gd name="connsiteY4" fmla="*/ 48939 h 84181"/>
                        <a:gd name="connsiteX5" fmla="*/ 38957 w 50456"/>
                        <a:gd name="connsiteY5" fmla="*/ 2076 h 84181"/>
                        <a:gd name="connsiteX6" fmla="*/ 39529 w 50456"/>
                        <a:gd name="connsiteY6" fmla="*/ 171 h 84181"/>
                        <a:gd name="connsiteX7" fmla="*/ 41434 w 50456"/>
                        <a:gd name="connsiteY7" fmla="*/ 742 h 84181"/>
                        <a:gd name="connsiteX8" fmla="*/ 49721 w 50456"/>
                        <a:gd name="connsiteY8" fmla="*/ 49320 h 84181"/>
                        <a:gd name="connsiteX9" fmla="*/ 3524 w 50456"/>
                        <a:gd name="connsiteY9" fmla="*/ 84181 h 8418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50456" h="84181">
                          <a:moveTo>
                            <a:pt x="3524" y="84181"/>
                          </a:moveTo>
                          <a:cubicBezTo>
                            <a:pt x="2858" y="84181"/>
                            <a:pt x="2096" y="84181"/>
                            <a:pt x="1429" y="84181"/>
                          </a:cubicBezTo>
                          <a:cubicBezTo>
                            <a:pt x="667" y="84181"/>
                            <a:pt x="0" y="83514"/>
                            <a:pt x="0" y="82657"/>
                          </a:cubicBezTo>
                          <a:cubicBezTo>
                            <a:pt x="0" y="81895"/>
                            <a:pt x="762" y="81228"/>
                            <a:pt x="1524" y="81228"/>
                          </a:cubicBezTo>
                          <a:cubicBezTo>
                            <a:pt x="21050" y="81895"/>
                            <a:pt x="43529" y="72084"/>
                            <a:pt x="46958" y="48939"/>
                          </a:cubicBezTo>
                          <a:cubicBezTo>
                            <a:pt x="50483" y="24745"/>
                            <a:pt x="39053" y="2361"/>
                            <a:pt x="38957" y="2076"/>
                          </a:cubicBezTo>
                          <a:cubicBezTo>
                            <a:pt x="38576" y="1409"/>
                            <a:pt x="38862" y="456"/>
                            <a:pt x="39529" y="171"/>
                          </a:cubicBezTo>
                          <a:cubicBezTo>
                            <a:pt x="40196" y="-210"/>
                            <a:pt x="41148" y="75"/>
                            <a:pt x="41434" y="742"/>
                          </a:cubicBezTo>
                          <a:cubicBezTo>
                            <a:pt x="41910" y="1695"/>
                            <a:pt x="53435" y="24174"/>
                            <a:pt x="49721" y="49320"/>
                          </a:cubicBezTo>
                          <a:cubicBezTo>
                            <a:pt x="46292" y="73513"/>
                            <a:pt x="23813" y="84181"/>
                            <a:pt x="3524" y="84181"/>
                          </a:cubicBezTo>
                          <a:close/>
                        </a:path>
                      </a:pathLst>
                    </a:custGeom>
                    <a:solidFill>
                      <a:srgbClr val="1519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460" name="任意多边形: 形状 12459"/>
                    <p:cNvSpPr/>
                    <p:nvPr/>
                  </p:nvSpPr>
                  <p:spPr>
                    <a:xfrm>
                      <a:off x="3373613" y="3908382"/>
                      <a:ext cx="35478" cy="183557"/>
                    </a:xfrm>
                    <a:custGeom>
                      <a:avLst/>
                      <a:gdLst>
                        <a:gd name="connsiteX0" fmla="*/ 1475 w 35478"/>
                        <a:gd name="connsiteY0" fmla="*/ 183557 h 183557"/>
                        <a:gd name="connsiteX1" fmla="*/ 713 w 35478"/>
                        <a:gd name="connsiteY1" fmla="*/ 183367 h 183557"/>
                        <a:gd name="connsiteX2" fmla="*/ 236 w 35478"/>
                        <a:gd name="connsiteY2" fmla="*/ 181366 h 183557"/>
                        <a:gd name="connsiteX3" fmla="*/ 32526 w 35478"/>
                        <a:gd name="connsiteY3" fmla="*/ 127550 h 183557"/>
                        <a:gd name="connsiteX4" fmla="*/ 18525 w 35478"/>
                        <a:gd name="connsiteY4" fmla="*/ 1630 h 183557"/>
                        <a:gd name="connsiteX5" fmla="*/ 19763 w 35478"/>
                        <a:gd name="connsiteY5" fmla="*/ 10 h 183557"/>
                        <a:gd name="connsiteX6" fmla="*/ 21382 w 35478"/>
                        <a:gd name="connsiteY6" fmla="*/ 1249 h 183557"/>
                        <a:gd name="connsiteX7" fmla="*/ 35479 w 35478"/>
                        <a:gd name="connsiteY7" fmla="*/ 127645 h 183557"/>
                        <a:gd name="connsiteX8" fmla="*/ 35288 w 35478"/>
                        <a:gd name="connsiteY8" fmla="*/ 128503 h 183557"/>
                        <a:gd name="connsiteX9" fmla="*/ 2713 w 35478"/>
                        <a:gd name="connsiteY9" fmla="*/ 182700 h 183557"/>
                        <a:gd name="connsiteX10" fmla="*/ 1475 w 35478"/>
                        <a:gd name="connsiteY10" fmla="*/ 183557 h 18355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35478" h="183557">
                          <a:moveTo>
                            <a:pt x="1475" y="183557"/>
                          </a:moveTo>
                          <a:cubicBezTo>
                            <a:pt x="1189" y="183557"/>
                            <a:pt x="999" y="183462"/>
                            <a:pt x="713" y="183367"/>
                          </a:cubicBezTo>
                          <a:cubicBezTo>
                            <a:pt x="46" y="182986"/>
                            <a:pt x="-240" y="182033"/>
                            <a:pt x="236" y="181366"/>
                          </a:cubicBezTo>
                          <a:lnTo>
                            <a:pt x="32526" y="127550"/>
                          </a:lnTo>
                          <a:lnTo>
                            <a:pt x="18525" y="1630"/>
                          </a:lnTo>
                          <a:cubicBezTo>
                            <a:pt x="18429" y="868"/>
                            <a:pt x="19001" y="106"/>
                            <a:pt x="19763" y="10"/>
                          </a:cubicBezTo>
                          <a:cubicBezTo>
                            <a:pt x="20525" y="-85"/>
                            <a:pt x="21287" y="487"/>
                            <a:pt x="21382" y="1249"/>
                          </a:cubicBezTo>
                          <a:lnTo>
                            <a:pt x="35479" y="127645"/>
                          </a:lnTo>
                          <a:cubicBezTo>
                            <a:pt x="35479" y="127931"/>
                            <a:pt x="35479" y="128312"/>
                            <a:pt x="35288" y="128503"/>
                          </a:cubicBezTo>
                          <a:lnTo>
                            <a:pt x="2713" y="182700"/>
                          </a:lnTo>
                          <a:cubicBezTo>
                            <a:pt x="2427" y="183271"/>
                            <a:pt x="1951" y="183557"/>
                            <a:pt x="1475" y="183557"/>
                          </a:cubicBezTo>
                          <a:close/>
                        </a:path>
                      </a:pathLst>
                    </a:custGeom>
                    <a:solidFill>
                      <a:srgbClr val="1519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461" name="任意多边形: 形状 12460"/>
                    <p:cNvSpPr/>
                    <p:nvPr/>
                  </p:nvSpPr>
                  <p:spPr>
                    <a:xfrm>
                      <a:off x="3135017" y="4034860"/>
                      <a:ext cx="246357" cy="323778"/>
                    </a:xfrm>
                    <a:custGeom>
                      <a:avLst/>
                      <a:gdLst>
                        <a:gd name="connsiteX0" fmla="*/ 52142 w 246357"/>
                        <a:gd name="connsiteY0" fmla="*/ 323779 h 323778"/>
                        <a:gd name="connsiteX1" fmla="*/ 51571 w 246357"/>
                        <a:gd name="connsiteY1" fmla="*/ 323683 h 323778"/>
                        <a:gd name="connsiteX2" fmla="*/ 2327 w 246357"/>
                        <a:gd name="connsiteY2" fmla="*/ 197858 h 323778"/>
                        <a:gd name="connsiteX3" fmla="*/ 108816 w 246357"/>
                        <a:gd name="connsiteY3" fmla="*/ 34600 h 323778"/>
                        <a:gd name="connsiteX4" fmla="*/ 199018 w 246357"/>
                        <a:gd name="connsiteY4" fmla="*/ 24 h 323778"/>
                        <a:gd name="connsiteX5" fmla="*/ 200447 w 246357"/>
                        <a:gd name="connsiteY5" fmla="*/ 595 h 323778"/>
                        <a:gd name="connsiteX6" fmla="*/ 246071 w 246357"/>
                        <a:gd name="connsiteY6" fmla="*/ 61365 h 323778"/>
                        <a:gd name="connsiteX7" fmla="*/ 246357 w 246357"/>
                        <a:gd name="connsiteY7" fmla="*/ 62222 h 323778"/>
                        <a:gd name="connsiteX8" fmla="*/ 246357 w 246357"/>
                        <a:gd name="connsiteY8" fmla="*/ 109847 h 323778"/>
                        <a:gd name="connsiteX9" fmla="*/ 244928 w 246357"/>
                        <a:gd name="connsiteY9" fmla="*/ 111276 h 323778"/>
                        <a:gd name="connsiteX10" fmla="*/ 243500 w 246357"/>
                        <a:gd name="connsiteY10" fmla="*/ 109847 h 323778"/>
                        <a:gd name="connsiteX11" fmla="*/ 243500 w 246357"/>
                        <a:gd name="connsiteY11" fmla="*/ 62698 h 323778"/>
                        <a:gd name="connsiteX12" fmla="*/ 198732 w 246357"/>
                        <a:gd name="connsiteY12" fmla="*/ 3072 h 323778"/>
                        <a:gd name="connsiteX13" fmla="*/ 110340 w 246357"/>
                        <a:gd name="connsiteY13" fmla="*/ 37171 h 323778"/>
                        <a:gd name="connsiteX14" fmla="*/ 5184 w 246357"/>
                        <a:gd name="connsiteY14" fmla="*/ 198334 h 323778"/>
                        <a:gd name="connsiteX15" fmla="*/ 52714 w 246357"/>
                        <a:gd name="connsiteY15" fmla="*/ 321016 h 323778"/>
                        <a:gd name="connsiteX16" fmla="*/ 53476 w 246357"/>
                        <a:gd name="connsiteY16" fmla="*/ 322921 h 323778"/>
                        <a:gd name="connsiteX17" fmla="*/ 52142 w 246357"/>
                        <a:gd name="connsiteY17" fmla="*/ 323779 h 32377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</a:cxnLst>
                      <a:rect l="l" t="t" r="r" b="b"/>
                      <a:pathLst>
                        <a:path w="246357" h="323778">
                          <a:moveTo>
                            <a:pt x="52142" y="323779"/>
                          </a:moveTo>
                          <a:cubicBezTo>
                            <a:pt x="51952" y="323779"/>
                            <a:pt x="51761" y="323779"/>
                            <a:pt x="51571" y="323683"/>
                          </a:cubicBezTo>
                          <a:cubicBezTo>
                            <a:pt x="50904" y="323398"/>
                            <a:pt x="-12818" y="295585"/>
                            <a:pt x="2327" y="197858"/>
                          </a:cubicBezTo>
                          <a:cubicBezTo>
                            <a:pt x="17281" y="101465"/>
                            <a:pt x="64525" y="61269"/>
                            <a:pt x="108816" y="34600"/>
                          </a:cubicBezTo>
                          <a:cubicBezTo>
                            <a:pt x="150250" y="9739"/>
                            <a:pt x="198542" y="119"/>
                            <a:pt x="199018" y="24"/>
                          </a:cubicBezTo>
                          <a:cubicBezTo>
                            <a:pt x="199589" y="-71"/>
                            <a:pt x="200161" y="119"/>
                            <a:pt x="200447" y="595"/>
                          </a:cubicBezTo>
                          <a:lnTo>
                            <a:pt x="246071" y="61365"/>
                          </a:lnTo>
                          <a:cubicBezTo>
                            <a:pt x="246262" y="61651"/>
                            <a:pt x="246357" y="61936"/>
                            <a:pt x="246357" y="62222"/>
                          </a:cubicBezTo>
                          <a:lnTo>
                            <a:pt x="246357" y="109847"/>
                          </a:lnTo>
                          <a:cubicBezTo>
                            <a:pt x="246357" y="110609"/>
                            <a:pt x="245690" y="111276"/>
                            <a:pt x="244928" y="111276"/>
                          </a:cubicBezTo>
                          <a:cubicBezTo>
                            <a:pt x="244166" y="111276"/>
                            <a:pt x="243500" y="110609"/>
                            <a:pt x="243500" y="109847"/>
                          </a:cubicBezTo>
                          <a:lnTo>
                            <a:pt x="243500" y="62698"/>
                          </a:lnTo>
                          <a:lnTo>
                            <a:pt x="198732" y="3072"/>
                          </a:lnTo>
                          <a:cubicBezTo>
                            <a:pt x="191969" y="4501"/>
                            <a:pt x="148250" y="14311"/>
                            <a:pt x="110340" y="37171"/>
                          </a:cubicBezTo>
                          <a:cubicBezTo>
                            <a:pt x="66620" y="63460"/>
                            <a:pt x="19948" y="103180"/>
                            <a:pt x="5184" y="198334"/>
                          </a:cubicBezTo>
                          <a:cubicBezTo>
                            <a:pt x="-9580" y="293775"/>
                            <a:pt x="52047" y="320826"/>
                            <a:pt x="52714" y="321016"/>
                          </a:cubicBezTo>
                          <a:cubicBezTo>
                            <a:pt x="53476" y="321302"/>
                            <a:pt x="53762" y="322159"/>
                            <a:pt x="53476" y="322921"/>
                          </a:cubicBezTo>
                          <a:cubicBezTo>
                            <a:pt x="53190" y="323398"/>
                            <a:pt x="52714" y="323779"/>
                            <a:pt x="52142" y="323779"/>
                          </a:cubicBezTo>
                          <a:close/>
                        </a:path>
                      </a:pathLst>
                    </a:custGeom>
                    <a:solidFill>
                      <a:srgbClr val="1519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462" name="任意多边形: 形状 12461"/>
                    <p:cNvSpPr/>
                    <p:nvPr/>
                  </p:nvSpPr>
                  <p:spPr>
                    <a:xfrm>
                      <a:off x="3311163" y="4105453"/>
                      <a:ext cx="10882" cy="9060"/>
                    </a:xfrm>
                    <a:custGeom>
                      <a:avLst/>
                      <a:gdLst>
                        <a:gd name="connsiteX0" fmla="*/ 1441 w 10882"/>
                        <a:gd name="connsiteY0" fmla="*/ 9061 h 9060"/>
                        <a:gd name="connsiteX1" fmla="*/ 298 w 10882"/>
                        <a:gd name="connsiteY1" fmla="*/ 8489 h 9060"/>
                        <a:gd name="connsiteX2" fmla="*/ 583 w 10882"/>
                        <a:gd name="connsiteY2" fmla="*/ 6489 h 9060"/>
                        <a:gd name="connsiteX3" fmla="*/ 8584 w 10882"/>
                        <a:gd name="connsiteY3" fmla="*/ 298 h 9060"/>
                        <a:gd name="connsiteX4" fmla="*/ 10585 w 10882"/>
                        <a:gd name="connsiteY4" fmla="*/ 583 h 9060"/>
                        <a:gd name="connsiteX5" fmla="*/ 10299 w 10882"/>
                        <a:gd name="connsiteY5" fmla="*/ 2584 h 9060"/>
                        <a:gd name="connsiteX6" fmla="*/ 2298 w 10882"/>
                        <a:gd name="connsiteY6" fmla="*/ 8775 h 9060"/>
                        <a:gd name="connsiteX7" fmla="*/ 1441 w 10882"/>
                        <a:gd name="connsiteY7" fmla="*/ 9061 h 906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0882" h="9060">
                          <a:moveTo>
                            <a:pt x="1441" y="9061"/>
                          </a:moveTo>
                          <a:cubicBezTo>
                            <a:pt x="964" y="9061"/>
                            <a:pt x="583" y="8870"/>
                            <a:pt x="298" y="8489"/>
                          </a:cubicBezTo>
                          <a:cubicBezTo>
                            <a:pt x="-179" y="7822"/>
                            <a:pt x="-83" y="6965"/>
                            <a:pt x="583" y="6489"/>
                          </a:cubicBezTo>
                          <a:lnTo>
                            <a:pt x="8584" y="298"/>
                          </a:lnTo>
                          <a:cubicBezTo>
                            <a:pt x="9251" y="-179"/>
                            <a:pt x="10108" y="-83"/>
                            <a:pt x="10585" y="583"/>
                          </a:cubicBezTo>
                          <a:cubicBezTo>
                            <a:pt x="11061" y="1250"/>
                            <a:pt x="10966" y="2107"/>
                            <a:pt x="10299" y="2584"/>
                          </a:cubicBezTo>
                          <a:lnTo>
                            <a:pt x="2298" y="8775"/>
                          </a:lnTo>
                          <a:cubicBezTo>
                            <a:pt x="2107" y="8965"/>
                            <a:pt x="1726" y="9061"/>
                            <a:pt x="1441" y="9061"/>
                          </a:cubicBezTo>
                          <a:close/>
                        </a:path>
                      </a:pathLst>
                    </a:custGeom>
                    <a:solidFill>
                      <a:srgbClr val="1519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463" name="任意多边形: 形状 12462"/>
                    <p:cNvSpPr/>
                    <p:nvPr/>
                  </p:nvSpPr>
                  <p:spPr>
                    <a:xfrm>
                      <a:off x="3227694" y="4164804"/>
                      <a:ext cx="128629" cy="110966"/>
                    </a:xfrm>
                    <a:custGeom>
                      <a:avLst/>
                      <a:gdLst>
                        <a:gd name="connsiteX0" fmla="*/ 19663 w 128629"/>
                        <a:gd name="connsiteY0" fmla="*/ 110967 h 110966"/>
                        <a:gd name="connsiteX1" fmla="*/ 14043 w 128629"/>
                        <a:gd name="connsiteY1" fmla="*/ 110586 h 110966"/>
                        <a:gd name="connsiteX2" fmla="*/ 3090 w 128629"/>
                        <a:gd name="connsiteY2" fmla="*/ 102680 h 110966"/>
                        <a:gd name="connsiteX3" fmla="*/ 9567 w 128629"/>
                        <a:gd name="connsiteY3" fmla="*/ 46673 h 110966"/>
                        <a:gd name="connsiteX4" fmla="*/ 57001 w 128629"/>
                        <a:gd name="connsiteY4" fmla="*/ 96 h 110966"/>
                        <a:gd name="connsiteX5" fmla="*/ 58906 w 128629"/>
                        <a:gd name="connsiteY5" fmla="*/ 858 h 110966"/>
                        <a:gd name="connsiteX6" fmla="*/ 58144 w 128629"/>
                        <a:gd name="connsiteY6" fmla="*/ 2763 h 110966"/>
                        <a:gd name="connsiteX7" fmla="*/ 12234 w 128629"/>
                        <a:gd name="connsiteY7" fmla="*/ 47912 h 110966"/>
                        <a:gd name="connsiteX8" fmla="*/ 5661 w 128629"/>
                        <a:gd name="connsiteY8" fmla="*/ 101347 h 110966"/>
                        <a:gd name="connsiteX9" fmla="*/ 14520 w 128629"/>
                        <a:gd name="connsiteY9" fmla="*/ 107729 h 110966"/>
                        <a:gd name="connsiteX10" fmla="*/ 70336 w 128629"/>
                        <a:gd name="connsiteY10" fmla="*/ 74296 h 110966"/>
                        <a:gd name="connsiteX11" fmla="*/ 92339 w 128629"/>
                        <a:gd name="connsiteY11" fmla="*/ 38291 h 110966"/>
                        <a:gd name="connsiteX12" fmla="*/ 96054 w 128629"/>
                        <a:gd name="connsiteY12" fmla="*/ 33338 h 110966"/>
                        <a:gd name="connsiteX13" fmla="*/ 127105 w 128629"/>
                        <a:gd name="connsiteY13" fmla="*/ 15145 h 110966"/>
                        <a:gd name="connsiteX14" fmla="*/ 128629 w 128629"/>
                        <a:gd name="connsiteY14" fmla="*/ 16479 h 110966"/>
                        <a:gd name="connsiteX15" fmla="*/ 127296 w 128629"/>
                        <a:gd name="connsiteY15" fmla="*/ 18003 h 110966"/>
                        <a:gd name="connsiteX16" fmla="*/ 98340 w 128629"/>
                        <a:gd name="connsiteY16" fmla="*/ 35053 h 110966"/>
                        <a:gd name="connsiteX17" fmla="*/ 94625 w 128629"/>
                        <a:gd name="connsiteY17" fmla="*/ 40006 h 110966"/>
                        <a:gd name="connsiteX18" fmla="*/ 72908 w 128629"/>
                        <a:gd name="connsiteY18" fmla="*/ 75439 h 110966"/>
                        <a:gd name="connsiteX19" fmla="*/ 19663 w 128629"/>
                        <a:gd name="connsiteY19" fmla="*/ 110967 h 11096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28629" h="110966">
                          <a:moveTo>
                            <a:pt x="19663" y="110967"/>
                          </a:moveTo>
                          <a:cubicBezTo>
                            <a:pt x="17758" y="110967"/>
                            <a:pt x="15853" y="110872"/>
                            <a:pt x="14043" y="110586"/>
                          </a:cubicBezTo>
                          <a:cubicBezTo>
                            <a:pt x="9090" y="109824"/>
                            <a:pt x="5471" y="107157"/>
                            <a:pt x="3090" y="102680"/>
                          </a:cubicBezTo>
                          <a:cubicBezTo>
                            <a:pt x="-4149" y="89060"/>
                            <a:pt x="2709" y="61246"/>
                            <a:pt x="9567" y="46673"/>
                          </a:cubicBezTo>
                          <a:cubicBezTo>
                            <a:pt x="21282" y="22004"/>
                            <a:pt x="44333" y="5240"/>
                            <a:pt x="57001" y="96"/>
                          </a:cubicBezTo>
                          <a:cubicBezTo>
                            <a:pt x="57763" y="-190"/>
                            <a:pt x="58620" y="191"/>
                            <a:pt x="58906" y="858"/>
                          </a:cubicBezTo>
                          <a:cubicBezTo>
                            <a:pt x="59192" y="1620"/>
                            <a:pt x="58811" y="2477"/>
                            <a:pt x="58144" y="2763"/>
                          </a:cubicBezTo>
                          <a:cubicBezTo>
                            <a:pt x="45857" y="7811"/>
                            <a:pt x="23568" y="23908"/>
                            <a:pt x="12234" y="47912"/>
                          </a:cubicBezTo>
                          <a:cubicBezTo>
                            <a:pt x="5376" y="62485"/>
                            <a:pt x="-816" y="89155"/>
                            <a:pt x="5661" y="101347"/>
                          </a:cubicBezTo>
                          <a:cubicBezTo>
                            <a:pt x="7662" y="105062"/>
                            <a:pt x="10519" y="107157"/>
                            <a:pt x="14520" y="107729"/>
                          </a:cubicBezTo>
                          <a:cubicBezTo>
                            <a:pt x="34522" y="110777"/>
                            <a:pt x="60144" y="95537"/>
                            <a:pt x="70336" y="74296"/>
                          </a:cubicBezTo>
                          <a:cubicBezTo>
                            <a:pt x="79575" y="55246"/>
                            <a:pt x="83004" y="50579"/>
                            <a:pt x="92339" y="38291"/>
                          </a:cubicBezTo>
                          <a:lnTo>
                            <a:pt x="96054" y="33338"/>
                          </a:lnTo>
                          <a:cubicBezTo>
                            <a:pt x="108531" y="16765"/>
                            <a:pt x="126343" y="15241"/>
                            <a:pt x="127105" y="15145"/>
                          </a:cubicBezTo>
                          <a:cubicBezTo>
                            <a:pt x="127867" y="15050"/>
                            <a:pt x="128629" y="15717"/>
                            <a:pt x="128629" y="16479"/>
                          </a:cubicBezTo>
                          <a:cubicBezTo>
                            <a:pt x="128629" y="17241"/>
                            <a:pt x="128058" y="18003"/>
                            <a:pt x="127296" y="18003"/>
                          </a:cubicBezTo>
                          <a:cubicBezTo>
                            <a:pt x="127105" y="18003"/>
                            <a:pt x="110055" y="19527"/>
                            <a:pt x="98340" y="35053"/>
                          </a:cubicBezTo>
                          <a:lnTo>
                            <a:pt x="94625" y="40006"/>
                          </a:lnTo>
                          <a:cubicBezTo>
                            <a:pt x="85481" y="52103"/>
                            <a:pt x="81957" y="56674"/>
                            <a:pt x="72908" y="75439"/>
                          </a:cubicBezTo>
                          <a:cubicBezTo>
                            <a:pt x="63097" y="95822"/>
                            <a:pt x="39761" y="110967"/>
                            <a:pt x="19663" y="110967"/>
                          </a:cubicBezTo>
                          <a:close/>
                        </a:path>
                      </a:pathLst>
                    </a:custGeom>
                    <a:solidFill>
                      <a:srgbClr val="1519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464" name="任意多边形: 形状 12463"/>
                    <p:cNvSpPr/>
                    <p:nvPr/>
                  </p:nvSpPr>
                  <p:spPr>
                    <a:xfrm>
                      <a:off x="3197176" y="4104433"/>
                      <a:ext cx="61404" cy="83232"/>
                    </a:xfrm>
                    <a:custGeom>
                      <a:avLst/>
                      <a:gdLst>
                        <a:gd name="connsiteX0" fmla="*/ 59992 w 61404"/>
                        <a:gd name="connsiteY0" fmla="*/ 83233 h 83232"/>
                        <a:gd name="connsiteX1" fmla="*/ 58849 w 61404"/>
                        <a:gd name="connsiteY1" fmla="*/ 82661 h 83232"/>
                        <a:gd name="connsiteX2" fmla="*/ 270 w 61404"/>
                        <a:gd name="connsiteY2" fmla="*/ 2270 h 83232"/>
                        <a:gd name="connsiteX3" fmla="*/ 556 w 61404"/>
                        <a:gd name="connsiteY3" fmla="*/ 270 h 83232"/>
                        <a:gd name="connsiteX4" fmla="*/ 2556 w 61404"/>
                        <a:gd name="connsiteY4" fmla="*/ 556 h 83232"/>
                        <a:gd name="connsiteX5" fmla="*/ 61135 w 61404"/>
                        <a:gd name="connsiteY5" fmla="*/ 80947 h 83232"/>
                        <a:gd name="connsiteX6" fmla="*/ 60849 w 61404"/>
                        <a:gd name="connsiteY6" fmla="*/ 82947 h 83232"/>
                        <a:gd name="connsiteX7" fmla="*/ 59992 w 61404"/>
                        <a:gd name="connsiteY7" fmla="*/ 83233 h 8323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61404" h="83232">
                          <a:moveTo>
                            <a:pt x="59992" y="83233"/>
                          </a:moveTo>
                          <a:cubicBezTo>
                            <a:pt x="59515" y="83233"/>
                            <a:pt x="59134" y="83042"/>
                            <a:pt x="58849" y="82661"/>
                          </a:cubicBezTo>
                          <a:lnTo>
                            <a:pt x="270" y="2270"/>
                          </a:lnTo>
                          <a:cubicBezTo>
                            <a:pt x="-206" y="1603"/>
                            <a:pt x="-16" y="746"/>
                            <a:pt x="556" y="270"/>
                          </a:cubicBezTo>
                          <a:cubicBezTo>
                            <a:pt x="1222" y="-206"/>
                            <a:pt x="2080" y="-16"/>
                            <a:pt x="2556" y="556"/>
                          </a:cubicBezTo>
                          <a:lnTo>
                            <a:pt x="61135" y="80947"/>
                          </a:lnTo>
                          <a:cubicBezTo>
                            <a:pt x="61611" y="81613"/>
                            <a:pt x="61420" y="82471"/>
                            <a:pt x="60849" y="82947"/>
                          </a:cubicBezTo>
                          <a:cubicBezTo>
                            <a:pt x="60563" y="83137"/>
                            <a:pt x="60277" y="83233"/>
                            <a:pt x="59992" y="83233"/>
                          </a:cubicBezTo>
                          <a:close/>
                        </a:path>
                      </a:pathLst>
                    </a:custGeom>
                    <a:solidFill>
                      <a:srgbClr val="1519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465" name="任意多边形: 形状 12464"/>
                    <p:cNvSpPr/>
                    <p:nvPr/>
                  </p:nvSpPr>
                  <p:spPr>
                    <a:xfrm>
                      <a:off x="3306047" y="4097999"/>
                      <a:ext cx="153664" cy="238922"/>
                    </a:xfrm>
                    <a:custGeom>
                      <a:avLst/>
                      <a:gdLst>
                        <a:gd name="connsiteX0" fmla="*/ 25321 w 153664"/>
                        <a:gd name="connsiteY0" fmla="*/ 238923 h 238922"/>
                        <a:gd name="connsiteX1" fmla="*/ 24559 w 153664"/>
                        <a:gd name="connsiteY1" fmla="*/ 238732 h 238922"/>
                        <a:gd name="connsiteX2" fmla="*/ 18082 w 153664"/>
                        <a:gd name="connsiteY2" fmla="*/ 235017 h 238922"/>
                        <a:gd name="connsiteX3" fmla="*/ 17415 w 153664"/>
                        <a:gd name="connsiteY3" fmla="*/ 233493 h 238922"/>
                        <a:gd name="connsiteX4" fmla="*/ 49133 w 153664"/>
                        <a:gd name="connsiteY4" fmla="*/ 78236 h 238922"/>
                        <a:gd name="connsiteX5" fmla="*/ 270 w 153664"/>
                        <a:gd name="connsiteY5" fmla="*/ 8703 h 238922"/>
                        <a:gd name="connsiteX6" fmla="*/ 556 w 153664"/>
                        <a:gd name="connsiteY6" fmla="*/ 6798 h 238922"/>
                        <a:gd name="connsiteX7" fmla="*/ 8271 w 153664"/>
                        <a:gd name="connsiteY7" fmla="*/ 321 h 238922"/>
                        <a:gd name="connsiteX8" fmla="*/ 9414 w 153664"/>
                        <a:gd name="connsiteY8" fmla="*/ 36 h 238922"/>
                        <a:gd name="connsiteX9" fmla="*/ 10366 w 153664"/>
                        <a:gd name="connsiteY9" fmla="*/ 607 h 238922"/>
                        <a:gd name="connsiteX10" fmla="*/ 62468 w 153664"/>
                        <a:gd name="connsiteY10" fmla="*/ 73950 h 238922"/>
                        <a:gd name="connsiteX11" fmla="*/ 62087 w 153664"/>
                        <a:gd name="connsiteY11" fmla="*/ 75950 h 238922"/>
                        <a:gd name="connsiteX12" fmla="*/ 60087 w 153664"/>
                        <a:gd name="connsiteY12" fmla="*/ 75569 h 238922"/>
                        <a:gd name="connsiteX13" fmla="*/ 8938 w 153664"/>
                        <a:gd name="connsiteY13" fmla="*/ 3560 h 238922"/>
                        <a:gd name="connsiteX14" fmla="*/ 3413 w 153664"/>
                        <a:gd name="connsiteY14" fmla="*/ 8132 h 238922"/>
                        <a:gd name="connsiteX15" fmla="*/ 51895 w 153664"/>
                        <a:gd name="connsiteY15" fmla="*/ 77093 h 238922"/>
                        <a:gd name="connsiteX16" fmla="*/ 52086 w 153664"/>
                        <a:gd name="connsiteY16" fmla="*/ 78236 h 238922"/>
                        <a:gd name="connsiteX17" fmla="*/ 20463 w 153664"/>
                        <a:gd name="connsiteY17" fmla="*/ 233017 h 238922"/>
                        <a:gd name="connsiteX18" fmla="*/ 24273 w 153664"/>
                        <a:gd name="connsiteY18" fmla="*/ 235208 h 238922"/>
                        <a:gd name="connsiteX19" fmla="*/ 54753 w 153664"/>
                        <a:gd name="connsiteY19" fmla="*/ 83189 h 238922"/>
                        <a:gd name="connsiteX20" fmla="*/ 55896 w 153664"/>
                        <a:gd name="connsiteY20" fmla="*/ 82046 h 238922"/>
                        <a:gd name="connsiteX21" fmla="*/ 151908 w 153664"/>
                        <a:gd name="connsiteY21" fmla="*/ 61472 h 238922"/>
                        <a:gd name="connsiteX22" fmla="*/ 153622 w 153664"/>
                        <a:gd name="connsiteY22" fmla="*/ 62615 h 238922"/>
                        <a:gd name="connsiteX23" fmla="*/ 152479 w 153664"/>
                        <a:gd name="connsiteY23" fmla="*/ 64330 h 238922"/>
                        <a:gd name="connsiteX24" fmla="*/ 57420 w 153664"/>
                        <a:gd name="connsiteY24" fmla="*/ 84713 h 238922"/>
                        <a:gd name="connsiteX25" fmla="*/ 26749 w 153664"/>
                        <a:gd name="connsiteY25" fmla="*/ 237780 h 238922"/>
                        <a:gd name="connsiteX26" fmla="*/ 25892 w 153664"/>
                        <a:gd name="connsiteY26" fmla="*/ 238827 h 238922"/>
                        <a:gd name="connsiteX27" fmla="*/ 25321 w 153664"/>
                        <a:gd name="connsiteY27" fmla="*/ 238923 h 23892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</a:cxnLst>
                      <a:rect l="l" t="t" r="r" b="b"/>
                      <a:pathLst>
                        <a:path w="153664" h="238922">
                          <a:moveTo>
                            <a:pt x="25321" y="238923"/>
                          </a:moveTo>
                          <a:cubicBezTo>
                            <a:pt x="25035" y="238923"/>
                            <a:pt x="24844" y="238827"/>
                            <a:pt x="24559" y="238732"/>
                          </a:cubicBezTo>
                          <a:lnTo>
                            <a:pt x="18082" y="235017"/>
                          </a:lnTo>
                          <a:cubicBezTo>
                            <a:pt x="17510" y="234732"/>
                            <a:pt x="17224" y="234065"/>
                            <a:pt x="17415" y="233493"/>
                          </a:cubicBezTo>
                          <a:lnTo>
                            <a:pt x="49133" y="78236"/>
                          </a:lnTo>
                          <a:lnTo>
                            <a:pt x="270" y="8703"/>
                          </a:lnTo>
                          <a:cubicBezTo>
                            <a:pt x="-206" y="8132"/>
                            <a:pt x="-16" y="7275"/>
                            <a:pt x="556" y="6798"/>
                          </a:cubicBezTo>
                          <a:lnTo>
                            <a:pt x="8271" y="321"/>
                          </a:lnTo>
                          <a:cubicBezTo>
                            <a:pt x="8557" y="36"/>
                            <a:pt x="9033" y="-60"/>
                            <a:pt x="9414" y="36"/>
                          </a:cubicBezTo>
                          <a:cubicBezTo>
                            <a:pt x="9795" y="131"/>
                            <a:pt x="10176" y="321"/>
                            <a:pt x="10366" y="607"/>
                          </a:cubicBezTo>
                          <a:lnTo>
                            <a:pt x="62468" y="73950"/>
                          </a:lnTo>
                          <a:cubicBezTo>
                            <a:pt x="62944" y="74617"/>
                            <a:pt x="62754" y="75474"/>
                            <a:pt x="62087" y="75950"/>
                          </a:cubicBezTo>
                          <a:cubicBezTo>
                            <a:pt x="61420" y="76426"/>
                            <a:pt x="60563" y="76236"/>
                            <a:pt x="60087" y="75569"/>
                          </a:cubicBezTo>
                          <a:lnTo>
                            <a:pt x="8938" y="3560"/>
                          </a:lnTo>
                          <a:lnTo>
                            <a:pt x="3413" y="8132"/>
                          </a:lnTo>
                          <a:lnTo>
                            <a:pt x="51895" y="77093"/>
                          </a:lnTo>
                          <a:cubicBezTo>
                            <a:pt x="52086" y="77379"/>
                            <a:pt x="52181" y="77855"/>
                            <a:pt x="52086" y="78236"/>
                          </a:cubicBezTo>
                          <a:lnTo>
                            <a:pt x="20463" y="233017"/>
                          </a:lnTo>
                          <a:lnTo>
                            <a:pt x="24273" y="235208"/>
                          </a:lnTo>
                          <a:lnTo>
                            <a:pt x="54753" y="83189"/>
                          </a:lnTo>
                          <a:cubicBezTo>
                            <a:pt x="54848" y="82617"/>
                            <a:pt x="55324" y="82141"/>
                            <a:pt x="55896" y="82046"/>
                          </a:cubicBezTo>
                          <a:lnTo>
                            <a:pt x="151908" y="61472"/>
                          </a:lnTo>
                          <a:cubicBezTo>
                            <a:pt x="152670" y="61281"/>
                            <a:pt x="153432" y="61758"/>
                            <a:pt x="153622" y="62615"/>
                          </a:cubicBezTo>
                          <a:cubicBezTo>
                            <a:pt x="153813" y="63377"/>
                            <a:pt x="153337" y="64139"/>
                            <a:pt x="152479" y="64330"/>
                          </a:cubicBezTo>
                          <a:lnTo>
                            <a:pt x="57420" y="84713"/>
                          </a:lnTo>
                          <a:lnTo>
                            <a:pt x="26749" y="237780"/>
                          </a:lnTo>
                          <a:cubicBezTo>
                            <a:pt x="26654" y="238256"/>
                            <a:pt x="26368" y="238637"/>
                            <a:pt x="25892" y="238827"/>
                          </a:cubicBezTo>
                          <a:cubicBezTo>
                            <a:pt x="25797" y="238827"/>
                            <a:pt x="25511" y="238923"/>
                            <a:pt x="25321" y="238923"/>
                          </a:cubicBezTo>
                          <a:close/>
                        </a:path>
                      </a:pathLst>
                    </a:custGeom>
                    <a:solidFill>
                      <a:srgbClr val="1519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466" name="任意多边形: 形状 12465"/>
                    <p:cNvSpPr/>
                    <p:nvPr/>
                  </p:nvSpPr>
                  <p:spPr>
                    <a:xfrm>
                      <a:off x="3355432" y="4152780"/>
                      <a:ext cx="104333" cy="94606"/>
                    </a:xfrm>
                    <a:custGeom>
                      <a:avLst/>
                      <a:gdLst>
                        <a:gd name="connsiteX0" fmla="*/ 85759 w 104333"/>
                        <a:gd name="connsiteY0" fmla="*/ 94607 h 94606"/>
                        <a:gd name="connsiteX1" fmla="*/ 85474 w 104333"/>
                        <a:gd name="connsiteY1" fmla="*/ 94607 h 94606"/>
                        <a:gd name="connsiteX2" fmla="*/ 84331 w 104333"/>
                        <a:gd name="connsiteY2" fmla="*/ 92892 h 94606"/>
                        <a:gd name="connsiteX3" fmla="*/ 101380 w 104333"/>
                        <a:gd name="connsiteY3" fmla="*/ 8310 h 94606"/>
                        <a:gd name="connsiteX4" fmla="*/ 98332 w 104333"/>
                        <a:gd name="connsiteY4" fmla="*/ 3071 h 94606"/>
                        <a:gd name="connsiteX5" fmla="*/ 4225 w 104333"/>
                        <a:gd name="connsiteY5" fmla="*/ 23931 h 94606"/>
                        <a:gd name="connsiteX6" fmla="*/ 7940 w 104333"/>
                        <a:gd name="connsiteY6" fmla="*/ 27646 h 94606"/>
                        <a:gd name="connsiteX7" fmla="*/ 7940 w 104333"/>
                        <a:gd name="connsiteY7" fmla="*/ 29646 h 94606"/>
                        <a:gd name="connsiteX8" fmla="*/ 5940 w 104333"/>
                        <a:gd name="connsiteY8" fmla="*/ 29646 h 94606"/>
                        <a:gd name="connsiteX9" fmla="*/ 415 w 104333"/>
                        <a:gd name="connsiteY9" fmla="*/ 24122 h 94606"/>
                        <a:gd name="connsiteX10" fmla="*/ 34 w 104333"/>
                        <a:gd name="connsiteY10" fmla="*/ 22693 h 94606"/>
                        <a:gd name="connsiteX11" fmla="*/ 1082 w 104333"/>
                        <a:gd name="connsiteY11" fmla="*/ 21645 h 94606"/>
                        <a:gd name="connsiteX12" fmla="*/ 98809 w 104333"/>
                        <a:gd name="connsiteY12" fmla="*/ 23 h 94606"/>
                        <a:gd name="connsiteX13" fmla="*/ 100333 w 104333"/>
                        <a:gd name="connsiteY13" fmla="*/ 690 h 94606"/>
                        <a:gd name="connsiteX14" fmla="*/ 104143 w 104333"/>
                        <a:gd name="connsiteY14" fmla="*/ 7262 h 94606"/>
                        <a:gd name="connsiteX15" fmla="*/ 104333 w 104333"/>
                        <a:gd name="connsiteY15" fmla="*/ 8310 h 94606"/>
                        <a:gd name="connsiteX16" fmla="*/ 87188 w 104333"/>
                        <a:gd name="connsiteY16" fmla="*/ 93464 h 94606"/>
                        <a:gd name="connsiteX17" fmla="*/ 85759 w 104333"/>
                        <a:gd name="connsiteY17" fmla="*/ 94607 h 9460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</a:cxnLst>
                      <a:rect l="l" t="t" r="r" b="b"/>
                      <a:pathLst>
                        <a:path w="104333" h="94606">
                          <a:moveTo>
                            <a:pt x="85759" y="94607"/>
                          </a:moveTo>
                          <a:cubicBezTo>
                            <a:pt x="85664" y="94607"/>
                            <a:pt x="85569" y="94607"/>
                            <a:pt x="85474" y="94607"/>
                          </a:cubicBezTo>
                          <a:cubicBezTo>
                            <a:pt x="84712" y="94416"/>
                            <a:pt x="84140" y="93654"/>
                            <a:pt x="84331" y="92892"/>
                          </a:cubicBezTo>
                          <a:lnTo>
                            <a:pt x="101380" y="8310"/>
                          </a:lnTo>
                          <a:lnTo>
                            <a:pt x="98332" y="3071"/>
                          </a:lnTo>
                          <a:lnTo>
                            <a:pt x="4225" y="23931"/>
                          </a:lnTo>
                          <a:lnTo>
                            <a:pt x="7940" y="27646"/>
                          </a:lnTo>
                          <a:cubicBezTo>
                            <a:pt x="8512" y="28217"/>
                            <a:pt x="8512" y="29170"/>
                            <a:pt x="7940" y="29646"/>
                          </a:cubicBezTo>
                          <a:cubicBezTo>
                            <a:pt x="7369" y="30218"/>
                            <a:pt x="6416" y="30218"/>
                            <a:pt x="5940" y="29646"/>
                          </a:cubicBezTo>
                          <a:lnTo>
                            <a:pt x="415" y="24122"/>
                          </a:lnTo>
                          <a:cubicBezTo>
                            <a:pt x="34" y="23741"/>
                            <a:pt x="-61" y="23169"/>
                            <a:pt x="34" y="22693"/>
                          </a:cubicBezTo>
                          <a:cubicBezTo>
                            <a:pt x="225" y="22217"/>
                            <a:pt x="606" y="21836"/>
                            <a:pt x="1082" y="21645"/>
                          </a:cubicBezTo>
                          <a:lnTo>
                            <a:pt x="98809" y="23"/>
                          </a:lnTo>
                          <a:cubicBezTo>
                            <a:pt x="99475" y="-72"/>
                            <a:pt x="100047" y="119"/>
                            <a:pt x="100333" y="690"/>
                          </a:cubicBezTo>
                          <a:lnTo>
                            <a:pt x="104143" y="7262"/>
                          </a:lnTo>
                          <a:cubicBezTo>
                            <a:pt x="104333" y="7548"/>
                            <a:pt x="104333" y="7929"/>
                            <a:pt x="104333" y="8310"/>
                          </a:cubicBezTo>
                          <a:lnTo>
                            <a:pt x="87188" y="93464"/>
                          </a:lnTo>
                          <a:cubicBezTo>
                            <a:pt x="86998" y="94130"/>
                            <a:pt x="86426" y="94607"/>
                            <a:pt x="85759" y="94607"/>
                          </a:cubicBezTo>
                          <a:close/>
                        </a:path>
                      </a:pathLst>
                    </a:custGeom>
                    <a:solidFill>
                      <a:srgbClr val="1519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467" name="任意多边形: 形状 12466"/>
                    <p:cNvSpPr/>
                    <p:nvPr/>
                  </p:nvSpPr>
                  <p:spPr>
                    <a:xfrm>
                      <a:off x="3366417" y="4156558"/>
                      <a:ext cx="165670" cy="212463"/>
                    </a:xfrm>
                    <a:custGeom>
                      <a:avLst/>
                      <a:gdLst>
                        <a:gd name="connsiteX0" fmla="*/ 104968 w 165670"/>
                        <a:gd name="connsiteY0" fmla="*/ 212464 h 212463"/>
                        <a:gd name="connsiteX1" fmla="*/ 104968 w 165670"/>
                        <a:gd name="connsiteY1" fmla="*/ 212464 h 212463"/>
                        <a:gd name="connsiteX2" fmla="*/ 39150 w 165670"/>
                        <a:gd name="connsiteY2" fmla="*/ 177412 h 212463"/>
                        <a:gd name="connsiteX3" fmla="*/ 2 w 165670"/>
                        <a:gd name="connsiteY3" fmla="*/ 119595 h 212463"/>
                        <a:gd name="connsiteX4" fmla="*/ 2765 w 165670"/>
                        <a:gd name="connsiteY4" fmla="*/ 112261 h 212463"/>
                        <a:gd name="connsiteX5" fmla="*/ 24101 w 165670"/>
                        <a:gd name="connsiteY5" fmla="*/ 119119 h 212463"/>
                        <a:gd name="connsiteX6" fmla="*/ 19910 w 165670"/>
                        <a:gd name="connsiteY6" fmla="*/ 85019 h 212463"/>
                        <a:gd name="connsiteX7" fmla="*/ 46008 w 165670"/>
                        <a:gd name="connsiteY7" fmla="*/ 97783 h 212463"/>
                        <a:gd name="connsiteX8" fmla="*/ 42770 w 165670"/>
                        <a:gd name="connsiteY8" fmla="*/ 74446 h 212463"/>
                        <a:gd name="connsiteX9" fmla="*/ 49913 w 165670"/>
                        <a:gd name="connsiteY9" fmla="*/ 62445 h 212463"/>
                        <a:gd name="connsiteX10" fmla="*/ 62867 w 165670"/>
                        <a:gd name="connsiteY10" fmla="*/ 67874 h 212463"/>
                        <a:gd name="connsiteX11" fmla="*/ 68106 w 165670"/>
                        <a:gd name="connsiteY11" fmla="*/ 77304 h 212463"/>
                        <a:gd name="connsiteX12" fmla="*/ 101920 w 165670"/>
                        <a:gd name="connsiteY12" fmla="*/ 110356 h 212463"/>
                        <a:gd name="connsiteX13" fmla="*/ 158689 w 165670"/>
                        <a:gd name="connsiteY13" fmla="*/ 93496 h 212463"/>
                        <a:gd name="connsiteX14" fmla="*/ 100777 w 165670"/>
                        <a:gd name="connsiteY14" fmla="*/ 2723 h 212463"/>
                        <a:gd name="connsiteX15" fmla="*/ 100110 w 165670"/>
                        <a:gd name="connsiteY15" fmla="*/ 818 h 212463"/>
                        <a:gd name="connsiteX16" fmla="*/ 102015 w 165670"/>
                        <a:gd name="connsiteY16" fmla="*/ 151 h 212463"/>
                        <a:gd name="connsiteX17" fmla="*/ 161261 w 165670"/>
                        <a:gd name="connsiteY17" fmla="*/ 94830 h 212463"/>
                        <a:gd name="connsiteX18" fmla="*/ 100872 w 165670"/>
                        <a:gd name="connsiteY18" fmla="*/ 113118 h 212463"/>
                        <a:gd name="connsiteX19" fmla="*/ 65534 w 165670"/>
                        <a:gd name="connsiteY19" fmla="*/ 78637 h 212463"/>
                        <a:gd name="connsiteX20" fmla="*/ 60486 w 165670"/>
                        <a:gd name="connsiteY20" fmla="*/ 69398 h 212463"/>
                        <a:gd name="connsiteX21" fmla="*/ 50771 w 165670"/>
                        <a:gd name="connsiteY21" fmla="*/ 65302 h 212463"/>
                        <a:gd name="connsiteX22" fmla="*/ 45722 w 165670"/>
                        <a:gd name="connsiteY22" fmla="*/ 74542 h 212463"/>
                        <a:gd name="connsiteX23" fmla="*/ 52676 w 165670"/>
                        <a:gd name="connsiteY23" fmla="*/ 105593 h 212463"/>
                        <a:gd name="connsiteX24" fmla="*/ 52199 w 165670"/>
                        <a:gd name="connsiteY24" fmla="*/ 107498 h 212463"/>
                        <a:gd name="connsiteX25" fmla="*/ 50294 w 165670"/>
                        <a:gd name="connsiteY25" fmla="*/ 107212 h 212463"/>
                        <a:gd name="connsiteX26" fmla="*/ 21624 w 165670"/>
                        <a:gd name="connsiteY26" fmla="*/ 87591 h 212463"/>
                        <a:gd name="connsiteX27" fmla="*/ 30768 w 165670"/>
                        <a:gd name="connsiteY27" fmla="*/ 125310 h 212463"/>
                        <a:gd name="connsiteX28" fmla="*/ 30387 w 165670"/>
                        <a:gd name="connsiteY28" fmla="*/ 127215 h 212463"/>
                        <a:gd name="connsiteX29" fmla="*/ 28482 w 165670"/>
                        <a:gd name="connsiteY29" fmla="*/ 127120 h 212463"/>
                        <a:gd name="connsiteX30" fmla="*/ 4670 w 165670"/>
                        <a:gd name="connsiteY30" fmla="*/ 114737 h 212463"/>
                        <a:gd name="connsiteX31" fmla="*/ 2955 w 165670"/>
                        <a:gd name="connsiteY31" fmla="*/ 119881 h 212463"/>
                        <a:gd name="connsiteX32" fmla="*/ 41055 w 165670"/>
                        <a:gd name="connsiteY32" fmla="*/ 175507 h 212463"/>
                        <a:gd name="connsiteX33" fmla="*/ 104968 w 165670"/>
                        <a:gd name="connsiteY33" fmla="*/ 209797 h 212463"/>
                        <a:gd name="connsiteX34" fmla="*/ 106397 w 165670"/>
                        <a:gd name="connsiteY34" fmla="*/ 211225 h 212463"/>
                        <a:gd name="connsiteX35" fmla="*/ 104968 w 165670"/>
                        <a:gd name="connsiteY35" fmla="*/ 212464 h 21246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</a:cxnLst>
                      <a:rect l="l" t="t" r="r" b="b"/>
                      <a:pathLst>
                        <a:path w="165670" h="212463">
                          <a:moveTo>
                            <a:pt x="104968" y="212464"/>
                          </a:moveTo>
                          <a:cubicBezTo>
                            <a:pt x="104968" y="212464"/>
                            <a:pt x="104968" y="212464"/>
                            <a:pt x="104968" y="212464"/>
                          </a:cubicBezTo>
                          <a:cubicBezTo>
                            <a:pt x="103920" y="212464"/>
                            <a:pt x="79250" y="211988"/>
                            <a:pt x="39150" y="177412"/>
                          </a:cubicBezTo>
                          <a:cubicBezTo>
                            <a:pt x="2384" y="145693"/>
                            <a:pt x="-93" y="125119"/>
                            <a:pt x="2" y="119595"/>
                          </a:cubicBezTo>
                          <a:cubicBezTo>
                            <a:pt x="98" y="116261"/>
                            <a:pt x="1050" y="113594"/>
                            <a:pt x="2765" y="112261"/>
                          </a:cubicBezTo>
                          <a:cubicBezTo>
                            <a:pt x="8384" y="107879"/>
                            <a:pt x="17624" y="113689"/>
                            <a:pt x="24101" y="119119"/>
                          </a:cubicBezTo>
                          <a:cubicBezTo>
                            <a:pt x="14957" y="100735"/>
                            <a:pt x="14766" y="88258"/>
                            <a:pt x="19910" y="85019"/>
                          </a:cubicBezTo>
                          <a:cubicBezTo>
                            <a:pt x="24672" y="81971"/>
                            <a:pt x="34197" y="85114"/>
                            <a:pt x="46008" y="97783"/>
                          </a:cubicBezTo>
                          <a:cubicBezTo>
                            <a:pt x="43913" y="91687"/>
                            <a:pt x="42674" y="84448"/>
                            <a:pt x="42770" y="74446"/>
                          </a:cubicBezTo>
                          <a:cubicBezTo>
                            <a:pt x="42770" y="65398"/>
                            <a:pt x="47818" y="63016"/>
                            <a:pt x="49913" y="62445"/>
                          </a:cubicBezTo>
                          <a:cubicBezTo>
                            <a:pt x="54581" y="61111"/>
                            <a:pt x="60200" y="63397"/>
                            <a:pt x="62867" y="67874"/>
                          </a:cubicBezTo>
                          <a:cubicBezTo>
                            <a:pt x="64772" y="70922"/>
                            <a:pt x="66392" y="73970"/>
                            <a:pt x="68106" y="77304"/>
                          </a:cubicBezTo>
                          <a:cubicBezTo>
                            <a:pt x="74488" y="89686"/>
                            <a:pt x="81060" y="102450"/>
                            <a:pt x="101920" y="110356"/>
                          </a:cubicBezTo>
                          <a:cubicBezTo>
                            <a:pt x="129352" y="120833"/>
                            <a:pt x="146306" y="115785"/>
                            <a:pt x="158689" y="93496"/>
                          </a:cubicBezTo>
                          <a:cubicBezTo>
                            <a:pt x="181549" y="43204"/>
                            <a:pt x="101539" y="3104"/>
                            <a:pt x="100777" y="2723"/>
                          </a:cubicBezTo>
                          <a:cubicBezTo>
                            <a:pt x="100015" y="2342"/>
                            <a:pt x="99729" y="1485"/>
                            <a:pt x="100110" y="818"/>
                          </a:cubicBezTo>
                          <a:cubicBezTo>
                            <a:pt x="100491" y="151"/>
                            <a:pt x="101348" y="-230"/>
                            <a:pt x="102015" y="151"/>
                          </a:cubicBezTo>
                          <a:cubicBezTo>
                            <a:pt x="102872" y="532"/>
                            <a:pt x="185359" y="41871"/>
                            <a:pt x="161261" y="94830"/>
                          </a:cubicBezTo>
                          <a:cubicBezTo>
                            <a:pt x="148021" y="118833"/>
                            <a:pt x="130019" y="124262"/>
                            <a:pt x="100872" y="113118"/>
                          </a:cubicBezTo>
                          <a:cubicBezTo>
                            <a:pt x="78965" y="104736"/>
                            <a:pt x="71821" y="90829"/>
                            <a:pt x="65534" y="78637"/>
                          </a:cubicBezTo>
                          <a:cubicBezTo>
                            <a:pt x="63820" y="75399"/>
                            <a:pt x="62296" y="72256"/>
                            <a:pt x="60486" y="69398"/>
                          </a:cubicBezTo>
                          <a:cubicBezTo>
                            <a:pt x="58391" y="66064"/>
                            <a:pt x="54200" y="64255"/>
                            <a:pt x="50771" y="65302"/>
                          </a:cubicBezTo>
                          <a:cubicBezTo>
                            <a:pt x="47532" y="66255"/>
                            <a:pt x="45722" y="69493"/>
                            <a:pt x="45722" y="74542"/>
                          </a:cubicBezTo>
                          <a:cubicBezTo>
                            <a:pt x="45627" y="89305"/>
                            <a:pt x="48294" y="97306"/>
                            <a:pt x="52676" y="105593"/>
                          </a:cubicBezTo>
                          <a:cubicBezTo>
                            <a:pt x="53057" y="106260"/>
                            <a:pt x="52771" y="107117"/>
                            <a:pt x="52199" y="107498"/>
                          </a:cubicBezTo>
                          <a:cubicBezTo>
                            <a:pt x="51533" y="107879"/>
                            <a:pt x="50771" y="107784"/>
                            <a:pt x="50294" y="107212"/>
                          </a:cubicBezTo>
                          <a:cubicBezTo>
                            <a:pt x="35816" y="88639"/>
                            <a:pt x="25244" y="85305"/>
                            <a:pt x="21624" y="87591"/>
                          </a:cubicBezTo>
                          <a:cubicBezTo>
                            <a:pt x="17909" y="89972"/>
                            <a:pt x="18195" y="103593"/>
                            <a:pt x="30768" y="125310"/>
                          </a:cubicBezTo>
                          <a:cubicBezTo>
                            <a:pt x="31149" y="125977"/>
                            <a:pt x="30959" y="126739"/>
                            <a:pt x="30387" y="127215"/>
                          </a:cubicBezTo>
                          <a:cubicBezTo>
                            <a:pt x="29816" y="127691"/>
                            <a:pt x="28958" y="127596"/>
                            <a:pt x="28482" y="127120"/>
                          </a:cubicBezTo>
                          <a:cubicBezTo>
                            <a:pt x="18100" y="116737"/>
                            <a:pt x="8575" y="111689"/>
                            <a:pt x="4670" y="114737"/>
                          </a:cubicBezTo>
                          <a:cubicBezTo>
                            <a:pt x="3717" y="115499"/>
                            <a:pt x="3050" y="117404"/>
                            <a:pt x="2955" y="119881"/>
                          </a:cubicBezTo>
                          <a:cubicBezTo>
                            <a:pt x="2669" y="130644"/>
                            <a:pt x="12575" y="150932"/>
                            <a:pt x="41055" y="175507"/>
                          </a:cubicBezTo>
                          <a:cubicBezTo>
                            <a:pt x="80393" y="209416"/>
                            <a:pt x="104777" y="209797"/>
                            <a:pt x="104968" y="209797"/>
                          </a:cubicBezTo>
                          <a:cubicBezTo>
                            <a:pt x="105730" y="209797"/>
                            <a:pt x="106397" y="210463"/>
                            <a:pt x="106397" y="211225"/>
                          </a:cubicBezTo>
                          <a:cubicBezTo>
                            <a:pt x="106397" y="211797"/>
                            <a:pt x="105825" y="212464"/>
                            <a:pt x="104968" y="212464"/>
                          </a:cubicBezTo>
                          <a:close/>
                        </a:path>
                      </a:pathLst>
                    </a:custGeom>
                    <a:solidFill>
                      <a:srgbClr val="1519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468" name="任意多边形: 形状 12467"/>
                    <p:cNvSpPr/>
                    <p:nvPr/>
                  </p:nvSpPr>
                  <p:spPr>
                    <a:xfrm>
                      <a:off x="3492675" y="4083172"/>
                      <a:ext cx="56956" cy="92872"/>
                    </a:xfrm>
                    <a:custGeom>
                      <a:avLst/>
                      <a:gdLst>
                        <a:gd name="connsiteX0" fmla="*/ 1475 w 56956"/>
                        <a:gd name="connsiteY0" fmla="*/ 92872 h 92872"/>
                        <a:gd name="connsiteX1" fmla="*/ 713 w 56956"/>
                        <a:gd name="connsiteY1" fmla="*/ 92682 h 92872"/>
                        <a:gd name="connsiteX2" fmla="*/ 236 w 56956"/>
                        <a:gd name="connsiteY2" fmla="*/ 90682 h 92872"/>
                        <a:gd name="connsiteX3" fmla="*/ 54243 w 56956"/>
                        <a:gd name="connsiteY3" fmla="*/ 670 h 92872"/>
                        <a:gd name="connsiteX4" fmla="*/ 56244 w 56956"/>
                        <a:gd name="connsiteY4" fmla="*/ 194 h 92872"/>
                        <a:gd name="connsiteX5" fmla="*/ 56720 w 56956"/>
                        <a:gd name="connsiteY5" fmla="*/ 2194 h 92872"/>
                        <a:gd name="connsiteX6" fmla="*/ 2713 w 56956"/>
                        <a:gd name="connsiteY6" fmla="*/ 92206 h 92872"/>
                        <a:gd name="connsiteX7" fmla="*/ 1475 w 56956"/>
                        <a:gd name="connsiteY7" fmla="*/ 92872 h 928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56956" h="92872">
                          <a:moveTo>
                            <a:pt x="1475" y="92872"/>
                          </a:moveTo>
                          <a:cubicBezTo>
                            <a:pt x="1189" y="92872"/>
                            <a:pt x="999" y="92777"/>
                            <a:pt x="713" y="92682"/>
                          </a:cubicBezTo>
                          <a:cubicBezTo>
                            <a:pt x="46" y="92301"/>
                            <a:pt x="-240" y="91348"/>
                            <a:pt x="236" y="90682"/>
                          </a:cubicBezTo>
                          <a:lnTo>
                            <a:pt x="54243" y="670"/>
                          </a:lnTo>
                          <a:cubicBezTo>
                            <a:pt x="54624" y="4"/>
                            <a:pt x="55577" y="-187"/>
                            <a:pt x="56244" y="194"/>
                          </a:cubicBezTo>
                          <a:cubicBezTo>
                            <a:pt x="56910" y="575"/>
                            <a:pt x="57196" y="1528"/>
                            <a:pt x="56720" y="2194"/>
                          </a:cubicBezTo>
                          <a:lnTo>
                            <a:pt x="2713" y="92206"/>
                          </a:lnTo>
                          <a:cubicBezTo>
                            <a:pt x="2427" y="92682"/>
                            <a:pt x="1951" y="92872"/>
                            <a:pt x="1475" y="92872"/>
                          </a:cubicBezTo>
                          <a:close/>
                        </a:path>
                      </a:pathLst>
                    </a:custGeom>
                    <a:solidFill>
                      <a:srgbClr val="1519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469" name="任意多边形: 形状 12468"/>
                    <p:cNvSpPr/>
                    <p:nvPr/>
                  </p:nvSpPr>
                  <p:spPr>
                    <a:xfrm>
                      <a:off x="3316580" y="4036874"/>
                      <a:ext cx="52358" cy="49159"/>
                    </a:xfrm>
                    <a:custGeom>
                      <a:avLst/>
                      <a:gdLst>
                        <a:gd name="connsiteX0" fmla="*/ 1453 w 52358"/>
                        <a:gd name="connsiteY0" fmla="*/ 49159 h 49159"/>
                        <a:gd name="connsiteX1" fmla="*/ 501 w 52358"/>
                        <a:gd name="connsiteY1" fmla="*/ 48778 h 49159"/>
                        <a:gd name="connsiteX2" fmla="*/ 24 w 52358"/>
                        <a:gd name="connsiteY2" fmla="*/ 47445 h 49159"/>
                        <a:gd name="connsiteX3" fmla="*/ 6978 w 52358"/>
                        <a:gd name="connsiteY3" fmla="*/ 1249 h 49159"/>
                        <a:gd name="connsiteX4" fmla="*/ 8597 w 52358"/>
                        <a:gd name="connsiteY4" fmla="*/ 10 h 49159"/>
                        <a:gd name="connsiteX5" fmla="*/ 9835 w 52358"/>
                        <a:gd name="connsiteY5" fmla="*/ 1630 h 49159"/>
                        <a:gd name="connsiteX6" fmla="*/ 3263 w 52358"/>
                        <a:gd name="connsiteY6" fmla="*/ 45635 h 49159"/>
                        <a:gd name="connsiteX7" fmla="*/ 51269 w 52358"/>
                        <a:gd name="connsiteY7" fmla="*/ 41825 h 49159"/>
                        <a:gd name="connsiteX8" fmla="*/ 52317 w 52358"/>
                        <a:gd name="connsiteY8" fmla="*/ 43635 h 49159"/>
                        <a:gd name="connsiteX9" fmla="*/ 50507 w 52358"/>
                        <a:gd name="connsiteY9" fmla="*/ 44683 h 49159"/>
                        <a:gd name="connsiteX10" fmla="*/ 1929 w 52358"/>
                        <a:gd name="connsiteY10" fmla="*/ 49159 h 49159"/>
                        <a:gd name="connsiteX11" fmla="*/ 1453 w 52358"/>
                        <a:gd name="connsiteY11" fmla="*/ 49159 h 4915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</a:cxnLst>
                      <a:rect l="l" t="t" r="r" b="b"/>
                      <a:pathLst>
                        <a:path w="52358" h="49159">
                          <a:moveTo>
                            <a:pt x="1453" y="49159"/>
                          </a:moveTo>
                          <a:cubicBezTo>
                            <a:pt x="1072" y="49159"/>
                            <a:pt x="786" y="49064"/>
                            <a:pt x="501" y="48778"/>
                          </a:cubicBezTo>
                          <a:cubicBezTo>
                            <a:pt x="120" y="48493"/>
                            <a:pt x="-71" y="47921"/>
                            <a:pt x="24" y="47445"/>
                          </a:cubicBezTo>
                          <a:lnTo>
                            <a:pt x="6978" y="1249"/>
                          </a:lnTo>
                          <a:cubicBezTo>
                            <a:pt x="7073" y="487"/>
                            <a:pt x="7835" y="-85"/>
                            <a:pt x="8597" y="10"/>
                          </a:cubicBezTo>
                          <a:cubicBezTo>
                            <a:pt x="9359" y="106"/>
                            <a:pt x="9930" y="868"/>
                            <a:pt x="9835" y="1630"/>
                          </a:cubicBezTo>
                          <a:lnTo>
                            <a:pt x="3263" y="45635"/>
                          </a:lnTo>
                          <a:cubicBezTo>
                            <a:pt x="10788" y="43635"/>
                            <a:pt x="36029" y="37539"/>
                            <a:pt x="51269" y="41825"/>
                          </a:cubicBezTo>
                          <a:cubicBezTo>
                            <a:pt x="52031" y="42016"/>
                            <a:pt x="52507" y="42873"/>
                            <a:pt x="52317" y="43635"/>
                          </a:cubicBezTo>
                          <a:cubicBezTo>
                            <a:pt x="52126" y="44397"/>
                            <a:pt x="51269" y="44873"/>
                            <a:pt x="50507" y="44683"/>
                          </a:cubicBezTo>
                          <a:cubicBezTo>
                            <a:pt x="33648" y="40015"/>
                            <a:pt x="2310" y="49064"/>
                            <a:pt x="1929" y="49159"/>
                          </a:cubicBezTo>
                          <a:cubicBezTo>
                            <a:pt x="1739" y="49159"/>
                            <a:pt x="1548" y="49159"/>
                            <a:pt x="1453" y="49159"/>
                          </a:cubicBezTo>
                          <a:close/>
                        </a:path>
                      </a:pathLst>
                    </a:custGeom>
                    <a:solidFill>
                      <a:srgbClr val="1519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470" name="任意多边形: 形状 12469"/>
                    <p:cNvSpPr/>
                    <p:nvPr/>
                  </p:nvSpPr>
                  <p:spPr>
                    <a:xfrm>
                      <a:off x="3380132" y="4034779"/>
                      <a:ext cx="50902" cy="46397"/>
                    </a:xfrm>
                    <a:custGeom>
                      <a:avLst/>
                      <a:gdLst>
                        <a:gd name="connsiteX0" fmla="*/ 1432 w 50902"/>
                        <a:gd name="connsiteY0" fmla="*/ 46397 h 46397"/>
                        <a:gd name="connsiteX1" fmla="*/ 194 w 50902"/>
                        <a:gd name="connsiteY1" fmla="*/ 45730 h 46397"/>
                        <a:gd name="connsiteX2" fmla="*/ 670 w 50902"/>
                        <a:gd name="connsiteY2" fmla="*/ 43730 h 46397"/>
                        <a:gd name="connsiteX3" fmla="*/ 47438 w 50902"/>
                        <a:gd name="connsiteY3" fmla="*/ 41920 h 46397"/>
                        <a:gd name="connsiteX4" fmla="*/ 36294 w 50902"/>
                        <a:gd name="connsiteY4" fmla="*/ 4011 h 46397"/>
                        <a:gd name="connsiteX5" fmla="*/ 27340 w 50902"/>
                        <a:gd name="connsiteY5" fmla="*/ 2868 h 46397"/>
                        <a:gd name="connsiteX6" fmla="*/ 26102 w 50902"/>
                        <a:gd name="connsiteY6" fmla="*/ 1249 h 46397"/>
                        <a:gd name="connsiteX7" fmla="*/ 27721 w 50902"/>
                        <a:gd name="connsiteY7" fmla="*/ 10 h 46397"/>
                        <a:gd name="connsiteX8" fmla="*/ 37627 w 50902"/>
                        <a:gd name="connsiteY8" fmla="*/ 1249 h 46397"/>
                        <a:gd name="connsiteX9" fmla="*/ 38866 w 50902"/>
                        <a:gd name="connsiteY9" fmla="*/ 2296 h 46397"/>
                        <a:gd name="connsiteX10" fmla="*/ 50867 w 50902"/>
                        <a:gd name="connsiteY10" fmla="*/ 43444 h 46397"/>
                        <a:gd name="connsiteX11" fmla="*/ 50581 w 50902"/>
                        <a:gd name="connsiteY11" fmla="*/ 44873 h 46397"/>
                        <a:gd name="connsiteX12" fmla="*/ 49248 w 50902"/>
                        <a:gd name="connsiteY12" fmla="*/ 45254 h 46397"/>
                        <a:gd name="connsiteX13" fmla="*/ 2290 w 50902"/>
                        <a:gd name="connsiteY13" fmla="*/ 46207 h 46397"/>
                        <a:gd name="connsiteX14" fmla="*/ 1432 w 50902"/>
                        <a:gd name="connsiteY14" fmla="*/ 46397 h 4639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50902" h="46397">
                          <a:moveTo>
                            <a:pt x="1432" y="46397"/>
                          </a:moveTo>
                          <a:cubicBezTo>
                            <a:pt x="956" y="46397"/>
                            <a:pt x="480" y="46111"/>
                            <a:pt x="194" y="45730"/>
                          </a:cubicBezTo>
                          <a:cubicBezTo>
                            <a:pt x="-187" y="45064"/>
                            <a:pt x="4" y="44206"/>
                            <a:pt x="670" y="43730"/>
                          </a:cubicBezTo>
                          <a:cubicBezTo>
                            <a:pt x="12672" y="36205"/>
                            <a:pt x="39342" y="40396"/>
                            <a:pt x="47438" y="41920"/>
                          </a:cubicBezTo>
                          <a:lnTo>
                            <a:pt x="36294" y="4011"/>
                          </a:lnTo>
                          <a:lnTo>
                            <a:pt x="27340" y="2868"/>
                          </a:lnTo>
                          <a:cubicBezTo>
                            <a:pt x="26578" y="2773"/>
                            <a:pt x="26007" y="2011"/>
                            <a:pt x="26102" y="1249"/>
                          </a:cubicBezTo>
                          <a:cubicBezTo>
                            <a:pt x="26197" y="487"/>
                            <a:pt x="26959" y="-85"/>
                            <a:pt x="27721" y="10"/>
                          </a:cubicBezTo>
                          <a:lnTo>
                            <a:pt x="37627" y="1249"/>
                          </a:lnTo>
                          <a:cubicBezTo>
                            <a:pt x="38199" y="1344"/>
                            <a:pt x="38675" y="1725"/>
                            <a:pt x="38866" y="2296"/>
                          </a:cubicBezTo>
                          <a:lnTo>
                            <a:pt x="50867" y="43444"/>
                          </a:lnTo>
                          <a:cubicBezTo>
                            <a:pt x="50962" y="43921"/>
                            <a:pt x="50867" y="44492"/>
                            <a:pt x="50581" y="44873"/>
                          </a:cubicBezTo>
                          <a:cubicBezTo>
                            <a:pt x="50200" y="45254"/>
                            <a:pt x="49724" y="45445"/>
                            <a:pt x="49248" y="45254"/>
                          </a:cubicBezTo>
                          <a:cubicBezTo>
                            <a:pt x="48867" y="45159"/>
                            <a:pt x="15244" y="38015"/>
                            <a:pt x="2290" y="46207"/>
                          </a:cubicBezTo>
                          <a:cubicBezTo>
                            <a:pt x="1909" y="46397"/>
                            <a:pt x="1623" y="46397"/>
                            <a:pt x="1432" y="46397"/>
                          </a:cubicBezTo>
                          <a:close/>
                        </a:path>
                      </a:pathLst>
                    </a:custGeom>
                    <a:solidFill>
                      <a:srgbClr val="1519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12471" name="图形 12092"/>
                <p:cNvGrpSpPr/>
                <p:nvPr/>
              </p:nvGrpSpPr>
              <p:grpSpPr>
                <a:xfrm>
                  <a:off x="4244339" y="4146327"/>
                  <a:ext cx="120396" cy="189261"/>
                  <a:chOff x="4244339" y="4146327"/>
                  <a:chExt cx="120396" cy="189261"/>
                </a:xfrm>
              </p:grpSpPr>
              <p:grpSp>
                <p:nvGrpSpPr>
                  <p:cNvPr id="12472" name="图形 12092"/>
                  <p:cNvGrpSpPr/>
                  <p:nvPr/>
                </p:nvGrpSpPr>
                <p:grpSpPr>
                  <a:xfrm>
                    <a:off x="4244339" y="4153566"/>
                    <a:ext cx="56197" cy="179044"/>
                    <a:chOff x="4244339" y="4153566"/>
                    <a:chExt cx="56197" cy="179044"/>
                  </a:xfrm>
                </p:grpSpPr>
                <p:grpSp>
                  <p:nvGrpSpPr>
                    <p:cNvPr id="12473" name="图形 12092"/>
                    <p:cNvGrpSpPr/>
                    <p:nvPr/>
                  </p:nvGrpSpPr>
                  <p:grpSpPr>
                    <a:xfrm>
                      <a:off x="4244339" y="4153566"/>
                      <a:ext cx="56174" cy="179044"/>
                      <a:chOff x="4244339" y="4153566"/>
                      <a:chExt cx="56174" cy="179044"/>
                    </a:xfrm>
                  </p:grpSpPr>
                  <p:sp>
                    <p:nvSpPr>
                      <p:cNvPr id="12474" name="任意多边形: 形状 12473"/>
                      <p:cNvSpPr/>
                      <p:nvPr/>
                    </p:nvSpPr>
                    <p:spPr>
                      <a:xfrm>
                        <a:off x="4245101" y="4162043"/>
                        <a:ext cx="9239" cy="13239"/>
                      </a:xfrm>
                      <a:custGeom>
                        <a:avLst/>
                        <a:gdLst>
                          <a:gd name="connsiteX0" fmla="*/ 95 w 9239"/>
                          <a:gd name="connsiteY0" fmla="*/ 952 h 13239"/>
                          <a:gd name="connsiteX1" fmla="*/ 3524 w 9239"/>
                          <a:gd name="connsiteY1" fmla="*/ 0 h 13239"/>
                          <a:gd name="connsiteX2" fmla="*/ 3619 w 9239"/>
                          <a:gd name="connsiteY2" fmla="*/ 0 h 13239"/>
                          <a:gd name="connsiteX3" fmla="*/ 9239 w 9239"/>
                          <a:gd name="connsiteY3" fmla="*/ 10763 h 13239"/>
                          <a:gd name="connsiteX4" fmla="*/ 1048 w 9239"/>
                          <a:gd name="connsiteY4" fmla="*/ 13240 h 13239"/>
                          <a:gd name="connsiteX5" fmla="*/ 0 w 9239"/>
                          <a:gd name="connsiteY5" fmla="*/ 952 h 1323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9239" h="13239">
                            <a:moveTo>
                              <a:pt x="95" y="952"/>
                            </a:moveTo>
                            <a:lnTo>
                              <a:pt x="3524" y="0"/>
                            </a:lnTo>
                            <a:lnTo>
                              <a:pt x="3619" y="0"/>
                            </a:lnTo>
                            <a:lnTo>
                              <a:pt x="9239" y="10763"/>
                            </a:lnTo>
                            <a:lnTo>
                              <a:pt x="1048" y="13240"/>
                            </a:lnTo>
                            <a:lnTo>
                              <a:pt x="0" y="952"/>
                            </a:lnTo>
                            <a:close/>
                          </a:path>
                        </a:pathLst>
                      </a:custGeom>
                      <a:solidFill>
                        <a:srgbClr val="FBDD82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475" name="任意多边形: 形状 12474"/>
                      <p:cNvSpPr/>
                      <p:nvPr/>
                    </p:nvSpPr>
                    <p:spPr>
                      <a:xfrm>
                        <a:off x="4244339" y="4153566"/>
                        <a:ext cx="4381" cy="9429"/>
                      </a:xfrm>
                      <a:custGeom>
                        <a:avLst/>
                        <a:gdLst>
                          <a:gd name="connsiteX0" fmla="*/ 762 w 4381"/>
                          <a:gd name="connsiteY0" fmla="*/ 9430 h 9429"/>
                          <a:gd name="connsiteX1" fmla="*/ 0 w 4381"/>
                          <a:gd name="connsiteY1" fmla="*/ 0 h 9429"/>
                          <a:gd name="connsiteX2" fmla="*/ 4381 w 4381"/>
                          <a:gd name="connsiteY2" fmla="*/ 8477 h 9429"/>
                          <a:gd name="connsiteX3" fmla="*/ 4286 w 4381"/>
                          <a:gd name="connsiteY3" fmla="*/ 8477 h 9429"/>
                          <a:gd name="connsiteX4" fmla="*/ 857 w 4381"/>
                          <a:gd name="connsiteY4" fmla="*/ 9430 h 942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4381" h="9429">
                            <a:moveTo>
                              <a:pt x="762" y="9430"/>
                            </a:moveTo>
                            <a:lnTo>
                              <a:pt x="0" y="0"/>
                            </a:lnTo>
                            <a:lnTo>
                              <a:pt x="4381" y="8477"/>
                            </a:lnTo>
                            <a:lnTo>
                              <a:pt x="4286" y="8477"/>
                            </a:lnTo>
                            <a:lnTo>
                              <a:pt x="857" y="9430"/>
                            </a:lnTo>
                            <a:close/>
                          </a:path>
                        </a:pathLst>
                      </a:custGeom>
                      <a:solidFill>
                        <a:srgbClr val="15191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476" name="任意多边形: 形状 12475"/>
                      <p:cNvSpPr/>
                      <p:nvPr/>
                    </p:nvSpPr>
                    <p:spPr>
                      <a:xfrm rot="-980288">
                        <a:off x="4269031" y="4170606"/>
                        <a:ext cx="8572" cy="164112"/>
                      </a:xfrm>
                      <a:custGeom>
                        <a:avLst/>
                        <a:gdLst>
                          <a:gd name="connsiteX0" fmla="*/ 0 w 8572"/>
                          <a:gd name="connsiteY0" fmla="*/ 0 h 164112"/>
                          <a:gd name="connsiteX1" fmla="*/ 8572 w 8572"/>
                          <a:gd name="connsiteY1" fmla="*/ 0 h 164112"/>
                          <a:gd name="connsiteX2" fmla="*/ 8572 w 8572"/>
                          <a:gd name="connsiteY2" fmla="*/ 164113 h 164112"/>
                          <a:gd name="connsiteX3" fmla="*/ 0 w 8572"/>
                          <a:gd name="connsiteY3" fmla="*/ 164113 h 16411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8572" h="164112">
                            <a:moveTo>
                              <a:pt x="0" y="0"/>
                            </a:moveTo>
                            <a:lnTo>
                              <a:pt x="8572" y="0"/>
                            </a:lnTo>
                            <a:lnTo>
                              <a:pt x="8572" y="164113"/>
                            </a:lnTo>
                            <a:lnTo>
                              <a:pt x="0" y="164113"/>
                            </a:lnTo>
                            <a:close/>
                          </a:path>
                        </a:pathLst>
                      </a:custGeom>
                      <a:solidFill>
                        <a:srgbClr val="EF4825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12477" name="任意多边形: 形状 12476"/>
                    <p:cNvSpPr/>
                    <p:nvPr/>
                  </p:nvSpPr>
                  <p:spPr>
                    <a:xfrm>
                      <a:off x="4246053" y="4172520"/>
                      <a:ext cx="54483" cy="158210"/>
                    </a:xfrm>
                    <a:custGeom>
                      <a:avLst/>
                      <a:gdLst>
                        <a:gd name="connsiteX0" fmla="*/ 54197 w 54483"/>
                        <a:gd name="connsiteY0" fmla="*/ 158210 h 158210"/>
                        <a:gd name="connsiteX1" fmla="*/ 53912 w 54483"/>
                        <a:gd name="connsiteY1" fmla="*/ 158020 h 158210"/>
                        <a:gd name="connsiteX2" fmla="*/ 7906 w 54483"/>
                        <a:gd name="connsiteY2" fmla="*/ 571 h 158210"/>
                        <a:gd name="connsiteX3" fmla="*/ 286 w 54483"/>
                        <a:gd name="connsiteY3" fmla="*/ 2953 h 158210"/>
                        <a:gd name="connsiteX4" fmla="*/ 0 w 54483"/>
                        <a:gd name="connsiteY4" fmla="*/ 2762 h 158210"/>
                        <a:gd name="connsiteX5" fmla="*/ 191 w 54483"/>
                        <a:gd name="connsiteY5" fmla="*/ 2477 h 158210"/>
                        <a:gd name="connsiteX6" fmla="*/ 8096 w 54483"/>
                        <a:gd name="connsiteY6" fmla="*/ 0 h 158210"/>
                        <a:gd name="connsiteX7" fmla="*/ 8287 w 54483"/>
                        <a:gd name="connsiteY7" fmla="*/ 0 h 158210"/>
                        <a:gd name="connsiteX8" fmla="*/ 8382 w 54483"/>
                        <a:gd name="connsiteY8" fmla="*/ 191 h 158210"/>
                        <a:gd name="connsiteX9" fmla="*/ 54483 w 54483"/>
                        <a:gd name="connsiteY9" fmla="*/ 157925 h 158210"/>
                        <a:gd name="connsiteX10" fmla="*/ 54197 w 54483"/>
                        <a:gd name="connsiteY10" fmla="*/ 158210 h 158210"/>
                        <a:gd name="connsiteX11" fmla="*/ 54197 w 54483"/>
                        <a:gd name="connsiteY11" fmla="*/ 158210 h 15821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</a:cxnLst>
                      <a:rect l="l" t="t" r="r" b="b"/>
                      <a:pathLst>
                        <a:path w="54483" h="158210">
                          <a:moveTo>
                            <a:pt x="54197" y="158210"/>
                          </a:moveTo>
                          <a:cubicBezTo>
                            <a:pt x="54102" y="158210"/>
                            <a:pt x="54007" y="158115"/>
                            <a:pt x="53912" y="158020"/>
                          </a:cubicBezTo>
                          <a:lnTo>
                            <a:pt x="7906" y="571"/>
                          </a:lnTo>
                          <a:lnTo>
                            <a:pt x="286" y="2953"/>
                          </a:lnTo>
                          <a:cubicBezTo>
                            <a:pt x="191" y="2953"/>
                            <a:pt x="0" y="2953"/>
                            <a:pt x="0" y="2762"/>
                          </a:cubicBezTo>
                          <a:cubicBezTo>
                            <a:pt x="0" y="2667"/>
                            <a:pt x="0" y="2477"/>
                            <a:pt x="191" y="2477"/>
                          </a:cubicBezTo>
                          <a:lnTo>
                            <a:pt x="8096" y="0"/>
                          </a:lnTo>
                          <a:cubicBezTo>
                            <a:pt x="8192" y="0"/>
                            <a:pt x="8192" y="0"/>
                            <a:pt x="8287" y="0"/>
                          </a:cubicBezTo>
                          <a:cubicBezTo>
                            <a:pt x="8382" y="0"/>
                            <a:pt x="8382" y="95"/>
                            <a:pt x="8382" y="191"/>
                          </a:cubicBezTo>
                          <a:lnTo>
                            <a:pt x="54483" y="157925"/>
                          </a:lnTo>
                          <a:cubicBezTo>
                            <a:pt x="54483" y="158020"/>
                            <a:pt x="54483" y="158115"/>
                            <a:pt x="54197" y="158210"/>
                          </a:cubicBezTo>
                          <a:cubicBezTo>
                            <a:pt x="54292" y="158210"/>
                            <a:pt x="54292" y="158210"/>
                            <a:pt x="54197" y="158210"/>
                          </a:cubicBezTo>
                          <a:close/>
                        </a:path>
                      </a:pathLst>
                    </a:custGeom>
                    <a:solidFill>
                      <a:srgbClr val="1519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2478" name="图形 12092"/>
                  <p:cNvGrpSpPr/>
                  <p:nvPr/>
                </p:nvGrpSpPr>
                <p:grpSpPr>
                  <a:xfrm>
                    <a:off x="4272510" y="4149184"/>
                    <a:ext cx="31169" cy="184499"/>
                    <a:chOff x="4272510" y="4149184"/>
                    <a:chExt cx="31169" cy="184499"/>
                  </a:xfrm>
                </p:grpSpPr>
                <p:grpSp>
                  <p:nvGrpSpPr>
                    <p:cNvPr id="12479" name="图形 12092"/>
                    <p:cNvGrpSpPr/>
                    <p:nvPr/>
                  </p:nvGrpSpPr>
                  <p:grpSpPr>
                    <a:xfrm>
                      <a:off x="4272510" y="4149184"/>
                      <a:ext cx="30893" cy="184395"/>
                      <a:chOff x="4272510" y="4149184"/>
                      <a:chExt cx="30893" cy="184395"/>
                    </a:xfrm>
                  </p:grpSpPr>
                  <p:sp>
                    <p:nvSpPr>
                      <p:cNvPr id="12480" name="任意多边形: 形状 12479"/>
                      <p:cNvSpPr/>
                      <p:nvPr/>
                    </p:nvSpPr>
                    <p:spPr>
                      <a:xfrm rot="-4929259">
                        <a:off x="4205902" y="4247422"/>
                        <a:ext cx="164109" cy="8572"/>
                      </a:xfrm>
                      <a:custGeom>
                        <a:avLst/>
                        <a:gdLst>
                          <a:gd name="connsiteX0" fmla="*/ 0 w 164109"/>
                          <a:gd name="connsiteY0" fmla="*/ 0 h 8572"/>
                          <a:gd name="connsiteX1" fmla="*/ 164109 w 164109"/>
                          <a:gd name="connsiteY1" fmla="*/ 0 h 8572"/>
                          <a:gd name="connsiteX2" fmla="*/ 164109 w 164109"/>
                          <a:gd name="connsiteY2" fmla="*/ 8572 h 8572"/>
                          <a:gd name="connsiteX3" fmla="*/ 0 w 164109"/>
                          <a:gd name="connsiteY3" fmla="*/ 8572 h 857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164109" h="8572">
                            <a:moveTo>
                              <a:pt x="0" y="0"/>
                            </a:moveTo>
                            <a:lnTo>
                              <a:pt x="164109" y="0"/>
                            </a:lnTo>
                            <a:lnTo>
                              <a:pt x="164109" y="8572"/>
                            </a:lnTo>
                            <a:lnTo>
                              <a:pt x="0" y="8572"/>
                            </a:lnTo>
                            <a:close/>
                          </a:path>
                        </a:pathLst>
                      </a:custGeom>
                      <a:solidFill>
                        <a:srgbClr val="78CCD3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481" name="任意多边形: 形状 12480"/>
                      <p:cNvSpPr/>
                      <p:nvPr/>
                    </p:nvSpPr>
                    <p:spPr>
                      <a:xfrm>
                        <a:off x="4299012" y="4149184"/>
                        <a:ext cx="3714" cy="9525"/>
                      </a:xfrm>
                      <a:custGeom>
                        <a:avLst/>
                        <a:gdLst>
                          <a:gd name="connsiteX0" fmla="*/ 3620 w 3714"/>
                          <a:gd name="connsiteY0" fmla="*/ 9525 h 9525"/>
                          <a:gd name="connsiteX1" fmla="*/ 95 w 3714"/>
                          <a:gd name="connsiteY1" fmla="*/ 8954 h 9525"/>
                          <a:gd name="connsiteX2" fmla="*/ 0 w 3714"/>
                          <a:gd name="connsiteY2" fmla="*/ 8858 h 9525"/>
                          <a:gd name="connsiteX3" fmla="*/ 3143 w 3714"/>
                          <a:gd name="connsiteY3" fmla="*/ 0 h 9525"/>
                          <a:gd name="connsiteX4" fmla="*/ 3715 w 3714"/>
                          <a:gd name="connsiteY4" fmla="*/ 9525 h 952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3714" h="9525">
                            <a:moveTo>
                              <a:pt x="3620" y="9525"/>
                            </a:moveTo>
                            <a:lnTo>
                              <a:pt x="95" y="8954"/>
                            </a:lnTo>
                            <a:lnTo>
                              <a:pt x="0" y="8858"/>
                            </a:lnTo>
                            <a:lnTo>
                              <a:pt x="3143" y="0"/>
                            </a:lnTo>
                            <a:lnTo>
                              <a:pt x="3715" y="9525"/>
                            </a:lnTo>
                            <a:close/>
                          </a:path>
                        </a:pathLst>
                      </a:custGeom>
                      <a:solidFill>
                        <a:srgbClr val="15191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482" name="任意多边形: 形状 12481"/>
                      <p:cNvSpPr/>
                      <p:nvPr/>
                    </p:nvSpPr>
                    <p:spPr>
                      <a:xfrm>
                        <a:off x="4294917" y="4158042"/>
                        <a:ext cx="8477" cy="12763"/>
                      </a:xfrm>
                      <a:custGeom>
                        <a:avLst/>
                        <a:gdLst>
                          <a:gd name="connsiteX0" fmla="*/ 8477 w 8477"/>
                          <a:gd name="connsiteY0" fmla="*/ 12764 h 12763"/>
                          <a:gd name="connsiteX1" fmla="*/ 0 w 8477"/>
                          <a:gd name="connsiteY1" fmla="*/ 11621 h 12763"/>
                          <a:gd name="connsiteX2" fmla="*/ 4096 w 8477"/>
                          <a:gd name="connsiteY2" fmla="*/ 0 h 12763"/>
                          <a:gd name="connsiteX3" fmla="*/ 4191 w 8477"/>
                          <a:gd name="connsiteY3" fmla="*/ 95 h 12763"/>
                          <a:gd name="connsiteX4" fmla="*/ 7715 w 8477"/>
                          <a:gd name="connsiteY4" fmla="*/ 667 h 12763"/>
                          <a:gd name="connsiteX5" fmla="*/ 7810 w 8477"/>
                          <a:gd name="connsiteY5" fmla="*/ 667 h 1276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8477" h="12763">
                            <a:moveTo>
                              <a:pt x="8477" y="12764"/>
                            </a:moveTo>
                            <a:lnTo>
                              <a:pt x="0" y="11621"/>
                            </a:lnTo>
                            <a:lnTo>
                              <a:pt x="4096" y="0"/>
                            </a:lnTo>
                            <a:lnTo>
                              <a:pt x="4191" y="95"/>
                            </a:lnTo>
                            <a:lnTo>
                              <a:pt x="7715" y="667"/>
                            </a:lnTo>
                            <a:lnTo>
                              <a:pt x="7810" y="667"/>
                            </a:lnTo>
                            <a:close/>
                          </a:path>
                        </a:pathLst>
                      </a:custGeom>
                      <a:solidFill>
                        <a:srgbClr val="FBDD82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12483" name="任意多边形: 形状 12482"/>
                    <p:cNvSpPr/>
                    <p:nvPr/>
                  </p:nvSpPr>
                  <p:spPr>
                    <a:xfrm>
                      <a:off x="4280724" y="4169435"/>
                      <a:ext cx="22955" cy="164248"/>
                    </a:xfrm>
                    <a:custGeom>
                      <a:avLst/>
                      <a:gdLst>
                        <a:gd name="connsiteX0" fmla="*/ 286 w 22955"/>
                        <a:gd name="connsiteY0" fmla="*/ 164248 h 164248"/>
                        <a:gd name="connsiteX1" fmla="*/ 286 w 22955"/>
                        <a:gd name="connsiteY1" fmla="*/ 164248 h 164248"/>
                        <a:gd name="connsiteX2" fmla="*/ 0 w 22955"/>
                        <a:gd name="connsiteY2" fmla="*/ 163963 h 164248"/>
                        <a:gd name="connsiteX3" fmla="*/ 22288 w 22955"/>
                        <a:gd name="connsiteY3" fmla="*/ 1466 h 164248"/>
                        <a:gd name="connsiteX4" fmla="*/ 14383 w 22955"/>
                        <a:gd name="connsiteY4" fmla="*/ 514 h 164248"/>
                        <a:gd name="connsiteX5" fmla="*/ 14192 w 22955"/>
                        <a:gd name="connsiteY5" fmla="*/ 228 h 164248"/>
                        <a:gd name="connsiteX6" fmla="*/ 14478 w 22955"/>
                        <a:gd name="connsiteY6" fmla="*/ 37 h 164248"/>
                        <a:gd name="connsiteX7" fmla="*/ 22670 w 22955"/>
                        <a:gd name="connsiteY7" fmla="*/ 990 h 164248"/>
                        <a:gd name="connsiteX8" fmla="*/ 22860 w 22955"/>
                        <a:gd name="connsiteY8" fmla="*/ 1085 h 164248"/>
                        <a:gd name="connsiteX9" fmla="*/ 22955 w 22955"/>
                        <a:gd name="connsiteY9" fmla="*/ 1276 h 164248"/>
                        <a:gd name="connsiteX10" fmla="*/ 667 w 22955"/>
                        <a:gd name="connsiteY10" fmla="*/ 164058 h 164248"/>
                        <a:gd name="connsiteX11" fmla="*/ 286 w 22955"/>
                        <a:gd name="connsiteY11" fmla="*/ 164248 h 16424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</a:cxnLst>
                      <a:rect l="l" t="t" r="r" b="b"/>
                      <a:pathLst>
                        <a:path w="22955" h="164248">
                          <a:moveTo>
                            <a:pt x="286" y="164248"/>
                          </a:moveTo>
                          <a:cubicBezTo>
                            <a:pt x="286" y="164248"/>
                            <a:pt x="286" y="164248"/>
                            <a:pt x="286" y="164248"/>
                          </a:cubicBezTo>
                          <a:cubicBezTo>
                            <a:pt x="95" y="164248"/>
                            <a:pt x="0" y="164058"/>
                            <a:pt x="0" y="163963"/>
                          </a:cubicBezTo>
                          <a:lnTo>
                            <a:pt x="22288" y="1466"/>
                          </a:lnTo>
                          <a:lnTo>
                            <a:pt x="14383" y="514"/>
                          </a:lnTo>
                          <a:cubicBezTo>
                            <a:pt x="14192" y="514"/>
                            <a:pt x="14097" y="323"/>
                            <a:pt x="14192" y="228"/>
                          </a:cubicBezTo>
                          <a:cubicBezTo>
                            <a:pt x="14192" y="37"/>
                            <a:pt x="14383" y="-58"/>
                            <a:pt x="14478" y="37"/>
                          </a:cubicBezTo>
                          <a:lnTo>
                            <a:pt x="22670" y="990"/>
                          </a:lnTo>
                          <a:cubicBezTo>
                            <a:pt x="22765" y="990"/>
                            <a:pt x="22765" y="990"/>
                            <a:pt x="22860" y="1085"/>
                          </a:cubicBezTo>
                          <a:cubicBezTo>
                            <a:pt x="22860" y="1180"/>
                            <a:pt x="22955" y="1180"/>
                            <a:pt x="22955" y="1276"/>
                          </a:cubicBezTo>
                          <a:lnTo>
                            <a:pt x="667" y="164058"/>
                          </a:lnTo>
                          <a:cubicBezTo>
                            <a:pt x="476" y="164248"/>
                            <a:pt x="381" y="164248"/>
                            <a:pt x="286" y="164248"/>
                          </a:cubicBezTo>
                          <a:close/>
                        </a:path>
                      </a:pathLst>
                    </a:custGeom>
                    <a:solidFill>
                      <a:srgbClr val="1519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2484" name="图形 12092"/>
                  <p:cNvGrpSpPr/>
                  <p:nvPr/>
                </p:nvGrpSpPr>
                <p:grpSpPr>
                  <a:xfrm>
                    <a:off x="4313110" y="4146327"/>
                    <a:ext cx="11429" cy="185642"/>
                    <a:chOff x="4313110" y="4146327"/>
                    <a:chExt cx="11429" cy="185642"/>
                  </a:xfrm>
                </p:grpSpPr>
                <p:grpSp>
                  <p:nvGrpSpPr>
                    <p:cNvPr id="12485" name="图形 12092"/>
                    <p:cNvGrpSpPr/>
                    <p:nvPr/>
                  </p:nvGrpSpPr>
                  <p:grpSpPr>
                    <a:xfrm>
                      <a:off x="4313300" y="4146327"/>
                      <a:ext cx="11158" cy="185523"/>
                      <a:chOff x="4313300" y="4146327"/>
                      <a:chExt cx="11158" cy="185523"/>
                    </a:xfrm>
                  </p:grpSpPr>
                  <p:sp>
                    <p:nvSpPr>
                      <p:cNvPr id="12486" name="任意多边形: 形状 12485"/>
                      <p:cNvSpPr/>
                      <p:nvPr/>
                    </p:nvSpPr>
                    <p:spPr>
                      <a:xfrm>
                        <a:off x="4313300" y="4155661"/>
                        <a:ext cx="8572" cy="12001"/>
                      </a:xfrm>
                      <a:custGeom>
                        <a:avLst/>
                        <a:gdLst>
                          <a:gd name="connsiteX0" fmla="*/ 8573 w 8572"/>
                          <a:gd name="connsiteY0" fmla="*/ 11906 h 12001"/>
                          <a:gd name="connsiteX1" fmla="*/ 0 w 8572"/>
                          <a:gd name="connsiteY1" fmla="*/ 12002 h 12001"/>
                          <a:gd name="connsiteX2" fmla="*/ 2286 w 8572"/>
                          <a:gd name="connsiteY2" fmla="*/ 0 h 12001"/>
                          <a:gd name="connsiteX3" fmla="*/ 2381 w 8572"/>
                          <a:gd name="connsiteY3" fmla="*/ 0 h 12001"/>
                          <a:gd name="connsiteX4" fmla="*/ 5906 w 8572"/>
                          <a:gd name="connsiteY4" fmla="*/ 0 h 12001"/>
                          <a:gd name="connsiteX5" fmla="*/ 6001 w 8572"/>
                          <a:gd name="connsiteY5" fmla="*/ 0 h 1200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8572" h="12001">
                            <a:moveTo>
                              <a:pt x="8573" y="11906"/>
                            </a:moveTo>
                            <a:lnTo>
                              <a:pt x="0" y="12002"/>
                            </a:lnTo>
                            <a:lnTo>
                              <a:pt x="2286" y="0"/>
                            </a:lnTo>
                            <a:lnTo>
                              <a:pt x="2381" y="0"/>
                            </a:lnTo>
                            <a:lnTo>
                              <a:pt x="5906" y="0"/>
                            </a:lnTo>
                            <a:lnTo>
                              <a:pt x="6001" y="0"/>
                            </a:lnTo>
                            <a:close/>
                          </a:path>
                        </a:pathLst>
                      </a:custGeom>
                      <a:solidFill>
                        <a:srgbClr val="FBDD82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487" name="任意多边形: 形状 12486"/>
                      <p:cNvSpPr/>
                      <p:nvPr/>
                    </p:nvSpPr>
                    <p:spPr>
                      <a:xfrm>
                        <a:off x="4315586" y="4146327"/>
                        <a:ext cx="3714" cy="9334"/>
                      </a:xfrm>
                      <a:custGeom>
                        <a:avLst/>
                        <a:gdLst>
                          <a:gd name="connsiteX0" fmla="*/ 95 w 3714"/>
                          <a:gd name="connsiteY0" fmla="*/ 9334 h 9334"/>
                          <a:gd name="connsiteX1" fmla="*/ 0 w 3714"/>
                          <a:gd name="connsiteY1" fmla="*/ 9334 h 9334"/>
                          <a:gd name="connsiteX2" fmla="*/ 1714 w 3714"/>
                          <a:gd name="connsiteY2" fmla="*/ 0 h 9334"/>
                          <a:gd name="connsiteX3" fmla="*/ 3715 w 3714"/>
                          <a:gd name="connsiteY3" fmla="*/ 9334 h 9334"/>
                          <a:gd name="connsiteX4" fmla="*/ 3620 w 3714"/>
                          <a:gd name="connsiteY4" fmla="*/ 9334 h 933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3714" h="9334">
                            <a:moveTo>
                              <a:pt x="95" y="9334"/>
                            </a:moveTo>
                            <a:lnTo>
                              <a:pt x="0" y="9334"/>
                            </a:lnTo>
                            <a:lnTo>
                              <a:pt x="1714" y="0"/>
                            </a:lnTo>
                            <a:lnTo>
                              <a:pt x="3715" y="9334"/>
                            </a:lnTo>
                            <a:lnTo>
                              <a:pt x="3620" y="9334"/>
                            </a:lnTo>
                            <a:close/>
                          </a:path>
                        </a:pathLst>
                      </a:custGeom>
                      <a:solidFill>
                        <a:srgbClr val="15191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488" name="任意多边形: 形状 12487"/>
                      <p:cNvSpPr/>
                      <p:nvPr/>
                    </p:nvSpPr>
                    <p:spPr>
                      <a:xfrm rot="-51224">
                        <a:off x="4314664" y="4167678"/>
                        <a:ext cx="8572" cy="164117"/>
                      </a:xfrm>
                      <a:custGeom>
                        <a:avLst/>
                        <a:gdLst>
                          <a:gd name="connsiteX0" fmla="*/ 0 w 8572"/>
                          <a:gd name="connsiteY0" fmla="*/ 0 h 164117"/>
                          <a:gd name="connsiteX1" fmla="*/ 8572 w 8572"/>
                          <a:gd name="connsiteY1" fmla="*/ 0 h 164117"/>
                          <a:gd name="connsiteX2" fmla="*/ 8572 w 8572"/>
                          <a:gd name="connsiteY2" fmla="*/ 164118 h 164117"/>
                          <a:gd name="connsiteX3" fmla="*/ 0 w 8572"/>
                          <a:gd name="connsiteY3" fmla="*/ 164118 h 16411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8572" h="164117">
                            <a:moveTo>
                              <a:pt x="0" y="0"/>
                            </a:moveTo>
                            <a:lnTo>
                              <a:pt x="8572" y="0"/>
                            </a:lnTo>
                            <a:lnTo>
                              <a:pt x="8572" y="164118"/>
                            </a:lnTo>
                            <a:lnTo>
                              <a:pt x="0" y="164118"/>
                            </a:lnTo>
                            <a:close/>
                          </a:path>
                        </a:pathLst>
                      </a:custGeom>
                      <a:solidFill>
                        <a:srgbClr val="F7B536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12489" name="任意多边形: 形状 12488"/>
                    <p:cNvSpPr/>
                    <p:nvPr/>
                  </p:nvSpPr>
                  <p:spPr>
                    <a:xfrm>
                      <a:off x="4313110" y="4167091"/>
                      <a:ext cx="11429" cy="164877"/>
                    </a:xfrm>
                    <a:custGeom>
                      <a:avLst/>
                      <a:gdLst>
                        <a:gd name="connsiteX0" fmla="*/ 11144 w 11429"/>
                        <a:gd name="connsiteY0" fmla="*/ 164878 h 164877"/>
                        <a:gd name="connsiteX1" fmla="*/ 10858 w 11429"/>
                        <a:gd name="connsiteY1" fmla="*/ 164592 h 164877"/>
                        <a:gd name="connsiteX2" fmla="*/ 8287 w 11429"/>
                        <a:gd name="connsiteY2" fmla="*/ 571 h 164877"/>
                        <a:gd name="connsiteX3" fmla="*/ 286 w 11429"/>
                        <a:gd name="connsiteY3" fmla="*/ 857 h 164877"/>
                        <a:gd name="connsiteX4" fmla="*/ 0 w 11429"/>
                        <a:gd name="connsiteY4" fmla="*/ 571 h 164877"/>
                        <a:gd name="connsiteX5" fmla="*/ 286 w 11429"/>
                        <a:gd name="connsiteY5" fmla="*/ 286 h 164877"/>
                        <a:gd name="connsiteX6" fmla="*/ 8572 w 11429"/>
                        <a:gd name="connsiteY6" fmla="*/ 0 h 164877"/>
                        <a:gd name="connsiteX7" fmla="*/ 8763 w 11429"/>
                        <a:gd name="connsiteY7" fmla="*/ 95 h 164877"/>
                        <a:gd name="connsiteX8" fmla="*/ 8858 w 11429"/>
                        <a:gd name="connsiteY8" fmla="*/ 286 h 164877"/>
                        <a:gd name="connsiteX9" fmla="*/ 11430 w 11429"/>
                        <a:gd name="connsiteY9" fmla="*/ 164592 h 164877"/>
                        <a:gd name="connsiteX10" fmla="*/ 11144 w 11429"/>
                        <a:gd name="connsiteY10" fmla="*/ 164878 h 164877"/>
                        <a:gd name="connsiteX11" fmla="*/ 11144 w 11429"/>
                        <a:gd name="connsiteY11" fmla="*/ 164878 h 16487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</a:cxnLst>
                      <a:rect l="l" t="t" r="r" b="b"/>
                      <a:pathLst>
                        <a:path w="11429" h="164877">
                          <a:moveTo>
                            <a:pt x="11144" y="164878"/>
                          </a:moveTo>
                          <a:cubicBezTo>
                            <a:pt x="11049" y="164878"/>
                            <a:pt x="10858" y="164782"/>
                            <a:pt x="10858" y="164592"/>
                          </a:cubicBezTo>
                          <a:lnTo>
                            <a:pt x="8287" y="571"/>
                          </a:lnTo>
                          <a:lnTo>
                            <a:pt x="286" y="857"/>
                          </a:lnTo>
                          <a:cubicBezTo>
                            <a:pt x="190" y="857"/>
                            <a:pt x="0" y="762"/>
                            <a:pt x="0" y="571"/>
                          </a:cubicBezTo>
                          <a:cubicBezTo>
                            <a:pt x="0" y="381"/>
                            <a:pt x="95" y="286"/>
                            <a:pt x="286" y="286"/>
                          </a:cubicBezTo>
                          <a:lnTo>
                            <a:pt x="8572" y="0"/>
                          </a:lnTo>
                          <a:cubicBezTo>
                            <a:pt x="8668" y="0"/>
                            <a:pt x="8668" y="0"/>
                            <a:pt x="8763" y="95"/>
                          </a:cubicBezTo>
                          <a:cubicBezTo>
                            <a:pt x="8858" y="190"/>
                            <a:pt x="8858" y="190"/>
                            <a:pt x="8858" y="286"/>
                          </a:cubicBezTo>
                          <a:lnTo>
                            <a:pt x="11430" y="164592"/>
                          </a:lnTo>
                          <a:cubicBezTo>
                            <a:pt x="11430" y="164782"/>
                            <a:pt x="11335" y="164878"/>
                            <a:pt x="11144" y="164878"/>
                          </a:cubicBezTo>
                          <a:lnTo>
                            <a:pt x="11144" y="164878"/>
                          </a:lnTo>
                          <a:close/>
                        </a:path>
                      </a:pathLst>
                    </a:custGeom>
                    <a:solidFill>
                      <a:srgbClr val="1519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2490" name="图形 12092"/>
                  <p:cNvGrpSpPr/>
                  <p:nvPr/>
                </p:nvGrpSpPr>
                <p:grpSpPr>
                  <a:xfrm>
                    <a:off x="4288584" y="4159471"/>
                    <a:ext cx="76150" cy="172592"/>
                    <a:chOff x="4288584" y="4159471"/>
                    <a:chExt cx="76150" cy="172592"/>
                  </a:xfrm>
                </p:grpSpPr>
                <p:grpSp>
                  <p:nvGrpSpPr>
                    <p:cNvPr id="12491" name="图形 12092"/>
                    <p:cNvGrpSpPr/>
                    <p:nvPr/>
                  </p:nvGrpSpPr>
                  <p:grpSpPr>
                    <a:xfrm>
                      <a:off x="4288584" y="4159471"/>
                      <a:ext cx="76150" cy="172365"/>
                      <a:chOff x="4288584" y="4159471"/>
                      <a:chExt cx="76150" cy="172365"/>
                    </a:xfrm>
                  </p:grpSpPr>
                  <p:sp>
                    <p:nvSpPr>
                      <p:cNvPr id="12492" name="任意多边形: 形状 12491"/>
                      <p:cNvSpPr/>
                      <p:nvPr/>
                    </p:nvSpPr>
                    <p:spPr>
                      <a:xfrm rot="-4021310">
                        <a:off x="4242504" y="4250326"/>
                        <a:ext cx="164124" cy="8572"/>
                      </a:xfrm>
                      <a:custGeom>
                        <a:avLst/>
                        <a:gdLst>
                          <a:gd name="connsiteX0" fmla="*/ 0 w 164124"/>
                          <a:gd name="connsiteY0" fmla="*/ 0 h 8572"/>
                          <a:gd name="connsiteX1" fmla="*/ 164124 w 164124"/>
                          <a:gd name="connsiteY1" fmla="*/ 0 h 8572"/>
                          <a:gd name="connsiteX2" fmla="*/ 164124 w 164124"/>
                          <a:gd name="connsiteY2" fmla="*/ 8573 h 8572"/>
                          <a:gd name="connsiteX3" fmla="*/ 0 w 164124"/>
                          <a:gd name="connsiteY3" fmla="*/ 8573 h 857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164124" h="8572">
                            <a:moveTo>
                              <a:pt x="0" y="0"/>
                            </a:moveTo>
                            <a:lnTo>
                              <a:pt x="164124" y="0"/>
                            </a:lnTo>
                            <a:lnTo>
                              <a:pt x="164124" y="8573"/>
                            </a:lnTo>
                            <a:lnTo>
                              <a:pt x="0" y="8573"/>
                            </a:lnTo>
                            <a:close/>
                          </a:path>
                        </a:pathLst>
                      </a:custGeom>
                      <a:solidFill>
                        <a:srgbClr val="2AAF90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493" name="任意多边形: 形状 12492"/>
                      <p:cNvSpPr/>
                      <p:nvPr/>
                    </p:nvSpPr>
                    <p:spPr>
                      <a:xfrm>
                        <a:off x="4359401" y="4159471"/>
                        <a:ext cx="5334" cy="9239"/>
                      </a:xfrm>
                      <a:custGeom>
                        <a:avLst/>
                        <a:gdLst>
                          <a:gd name="connsiteX0" fmla="*/ 5334 w 5334"/>
                          <a:gd name="connsiteY0" fmla="*/ 0 h 9239"/>
                          <a:gd name="connsiteX1" fmla="*/ 3429 w 5334"/>
                          <a:gd name="connsiteY1" fmla="*/ 9239 h 9239"/>
                          <a:gd name="connsiteX2" fmla="*/ 3334 w 5334"/>
                          <a:gd name="connsiteY2" fmla="*/ 9239 h 9239"/>
                          <a:gd name="connsiteX3" fmla="*/ 95 w 5334"/>
                          <a:gd name="connsiteY3" fmla="*/ 7810 h 9239"/>
                          <a:gd name="connsiteX4" fmla="*/ 0 w 5334"/>
                          <a:gd name="connsiteY4" fmla="*/ 7715 h 923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5334" h="9239">
                            <a:moveTo>
                              <a:pt x="5334" y="0"/>
                            </a:moveTo>
                            <a:lnTo>
                              <a:pt x="3429" y="9239"/>
                            </a:lnTo>
                            <a:lnTo>
                              <a:pt x="3334" y="9239"/>
                            </a:lnTo>
                            <a:lnTo>
                              <a:pt x="95" y="7810"/>
                            </a:lnTo>
                            <a:lnTo>
                              <a:pt x="0" y="7715"/>
                            </a:lnTo>
                            <a:close/>
                          </a:path>
                        </a:pathLst>
                      </a:custGeom>
                      <a:solidFill>
                        <a:srgbClr val="15191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494" name="任意多边形: 形状 12493"/>
                      <p:cNvSpPr/>
                      <p:nvPr/>
                    </p:nvSpPr>
                    <p:spPr>
                      <a:xfrm>
                        <a:off x="4352448" y="4167187"/>
                        <a:ext cx="10382" cy="13525"/>
                      </a:xfrm>
                      <a:custGeom>
                        <a:avLst/>
                        <a:gdLst>
                          <a:gd name="connsiteX0" fmla="*/ 7906 w 10382"/>
                          <a:gd name="connsiteY0" fmla="*/ 13525 h 13525"/>
                          <a:gd name="connsiteX1" fmla="*/ 0 w 10382"/>
                          <a:gd name="connsiteY1" fmla="*/ 10192 h 13525"/>
                          <a:gd name="connsiteX2" fmla="*/ 6953 w 10382"/>
                          <a:gd name="connsiteY2" fmla="*/ 0 h 13525"/>
                          <a:gd name="connsiteX3" fmla="*/ 7049 w 10382"/>
                          <a:gd name="connsiteY3" fmla="*/ 95 h 13525"/>
                          <a:gd name="connsiteX4" fmla="*/ 10287 w 10382"/>
                          <a:gd name="connsiteY4" fmla="*/ 1524 h 13525"/>
                          <a:gd name="connsiteX5" fmla="*/ 10382 w 10382"/>
                          <a:gd name="connsiteY5" fmla="*/ 1524 h 1352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10382" h="13525">
                            <a:moveTo>
                              <a:pt x="7906" y="13525"/>
                            </a:moveTo>
                            <a:lnTo>
                              <a:pt x="0" y="10192"/>
                            </a:lnTo>
                            <a:lnTo>
                              <a:pt x="6953" y="0"/>
                            </a:lnTo>
                            <a:lnTo>
                              <a:pt x="7049" y="95"/>
                            </a:lnTo>
                            <a:lnTo>
                              <a:pt x="10287" y="1524"/>
                            </a:lnTo>
                            <a:lnTo>
                              <a:pt x="10382" y="1524"/>
                            </a:lnTo>
                            <a:close/>
                          </a:path>
                        </a:pathLst>
                      </a:custGeom>
                      <a:solidFill>
                        <a:srgbClr val="FBDD82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12495" name="任意多边形: 形状 12494"/>
                    <p:cNvSpPr/>
                    <p:nvPr/>
                  </p:nvSpPr>
                  <p:spPr>
                    <a:xfrm>
                      <a:off x="4296020" y="4177092"/>
                      <a:ext cx="64523" cy="154971"/>
                    </a:xfrm>
                    <a:custGeom>
                      <a:avLst/>
                      <a:gdLst>
                        <a:gd name="connsiteX0" fmla="*/ 230 w 64523"/>
                        <a:gd name="connsiteY0" fmla="*/ 154972 h 154971"/>
                        <a:gd name="connsiteX1" fmla="*/ 135 w 64523"/>
                        <a:gd name="connsiteY1" fmla="*/ 154972 h 154971"/>
                        <a:gd name="connsiteX2" fmla="*/ 39 w 64523"/>
                        <a:gd name="connsiteY2" fmla="*/ 154591 h 154971"/>
                        <a:gd name="connsiteX3" fmla="*/ 63952 w 64523"/>
                        <a:gd name="connsiteY3" fmla="*/ 3524 h 154971"/>
                        <a:gd name="connsiteX4" fmla="*/ 56523 w 64523"/>
                        <a:gd name="connsiteY4" fmla="*/ 572 h 154971"/>
                        <a:gd name="connsiteX5" fmla="*/ 56332 w 64523"/>
                        <a:gd name="connsiteY5" fmla="*/ 191 h 154971"/>
                        <a:gd name="connsiteX6" fmla="*/ 56713 w 64523"/>
                        <a:gd name="connsiteY6" fmla="*/ 0 h 154971"/>
                        <a:gd name="connsiteX7" fmla="*/ 64333 w 64523"/>
                        <a:gd name="connsiteY7" fmla="*/ 3143 h 154971"/>
                        <a:gd name="connsiteX8" fmla="*/ 64524 w 64523"/>
                        <a:gd name="connsiteY8" fmla="*/ 3239 h 154971"/>
                        <a:gd name="connsiteX9" fmla="*/ 64524 w 64523"/>
                        <a:gd name="connsiteY9" fmla="*/ 3429 h 154971"/>
                        <a:gd name="connsiteX10" fmla="*/ 516 w 64523"/>
                        <a:gd name="connsiteY10" fmla="*/ 154781 h 154971"/>
                        <a:gd name="connsiteX11" fmla="*/ 230 w 64523"/>
                        <a:gd name="connsiteY11" fmla="*/ 154972 h 15497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</a:cxnLst>
                      <a:rect l="l" t="t" r="r" b="b"/>
                      <a:pathLst>
                        <a:path w="64523" h="154971">
                          <a:moveTo>
                            <a:pt x="230" y="154972"/>
                          </a:moveTo>
                          <a:cubicBezTo>
                            <a:pt x="230" y="154972"/>
                            <a:pt x="135" y="154972"/>
                            <a:pt x="135" y="154972"/>
                          </a:cubicBezTo>
                          <a:cubicBezTo>
                            <a:pt x="39" y="154877"/>
                            <a:pt x="-56" y="154781"/>
                            <a:pt x="39" y="154591"/>
                          </a:cubicBezTo>
                          <a:lnTo>
                            <a:pt x="63952" y="3524"/>
                          </a:lnTo>
                          <a:lnTo>
                            <a:pt x="56523" y="572"/>
                          </a:lnTo>
                          <a:cubicBezTo>
                            <a:pt x="56427" y="476"/>
                            <a:pt x="56332" y="381"/>
                            <a:pt x="56332" y="191"/>
                          </a:cubicBezTo>
                          <a:cubicBezTo>
                            <a:pt x="56427" y="95"/>
                            <a:pt x="56523" y="0"/>
                            <a:pt x="56713" y="0"/>
                          </a:cubicBezTo>
                          <a:lnTo>
                            <a:pt x="64333" y="3143"/>
                          </a:lnTo>
                          <a:cubicBezTo>
                            <a:pt x="64428" y="3143"/>
                            <a:pt x="64428" y="3239"/>
                            <a:pt x="64524" y="3239"/>
                          </a:cubicBezTo>
                          <a:cubicBezTo>
                            <a:pt x="64524" y="3334"/>
                            <a:pt x="64524" y="3334"/>
                            <a:pt x="64524" y="3429"/>
                          </a:cubicBezTo>
                          <a:lnTo>
                            <a:pt x="516" y="154781"/>
                          </a:lnTo>
                          <a:cubicBezTo>
                            <a:pt x="421" y="154877"/>
                            <a:pt x="325" y="154972"/>
                            <a:pt x="230" y="154972"/>
                          </a:cubicBezTo>
                          <a:close/>
                        </a:path>
                      </a:pathLst>
                    </a:custGeom>
                    <a:solidFill>
                      <a:srgbClr val="1519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2496" name="任意多边形: 形状 12495"/>
                  <p:cNvSpPr/>
                  <p:nvPr/>
                </p:nvSpPr>
                <p:spPr>
                  <a:xfrm>
                    <a:off x="4253293" y="4233766"/>
                    <a:ext cx="91249" cy="101536"/>
                  </a:xfrm>
                  <a:custGeom>
                    <a:avLst/>
                    <a:gdLst>
                      <a:gd name="connsiteX0" fmla="*/ 0 w 91249"/>
                      <a:gd name="connsiteY0" fmla="*/ 0 h 101536"/>
                      <a:gd name="connsiteX1" fmla="*/ 14954 w 91249"/>
                      <a:gd name="connsiteY1" fmla="*/ 101536 h 101536"/>
                      <a:gd name="connsiteX2" fmla="*/ 75819 w 91249"/>
                      <a:gd name="connsiteY2" fmla="*/ 101536 h 101536"/>
                      <a:gd name="connsiteX3" fmla="*/ 91249 w 91249"/>
                      <a:gd name="connsiteY3" fmla="*/ 857 h 1015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1249" h="101536">
                        <a:moveTo>
                          <a:pt x="0" y="0"/>
                        </a:moveTo>
                        <a:lnTo>
                          <a:pt x="14954" y="101536"/>
                        </a:lnTo>
                        <a:lnTo>
                          <a:pt x="75819" y="101536"/>
                        </a:lnTo>
                        <a:lnTo>
                          <a:pt x="91249" y="857"/>
                        </a:lnTo>
                        <a:close/>
                      </a:path>
                    </a:pathLst>
                  </a:custGeom>
                  <a:solidFill>
                    <a:srgbClr val="548BC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497" name="任意多边形: 形状 12496"/>
                  <p:cNvSpPr/>
                  <p:nvPr/>
                </p:nvSpPr>
                <p:spPr>
                  <a:xfrm>
                    <a:off x="4253007" y="4233481"/>
                    <a:ext cx="91820" cy="102107"/>
                  </a:xfrm>
                  <a:custGeom>
                    <a:avLst/>
                    <a:gdLst>
                      <a:gd name="connsiteX0" fmla="*/ 76105 w 91820"/>
                      <a:gd name="connsiteY0" fmla="*/ 102108 h 102107"/>
                      <a:gd name="connsiteX1" fmla="*/ 76105 w 91820"/>
                      <a:gd name="connsiteY1" fmla="*/ 102108 h 102107"/>
                      <a:gd name="connsiteX2" fmla="*/ 75819 w 91820"/>
                      <a:gd name="connsiteY2" fmla="*/ 101822 h 102107"/>
                      <a:gd name="connsiteX3" fmla="*/ 91249 w 91820"/>
                      <a:gd name="connsiteY3" fmla="*/ 1429 h 102107"/>
                      <a:gd name="connsiteX4" fmla="*/ 286 w 91820"/>
                      <a:gd name="connsiteY4" fmla="*/ 571 h 102107"/>
                      <a:gd name="connsiteX5" fmla="*/ 0 w 91820"/>
                      <a:gd name="connsiteY5" fmla="*/ 286 h 102107"/>
                      <a:gd name="connsiteX6" fmla="*/ 286 w 91820"/>
                      <a:gd name="connsiteY6" fmla="*/ 0 h 102107"/>
                      <a:gd name="connsiteX7" fmla="*/ 286 w 91820"/>
                      <a:gd name="connsiteY7" fmla="*/ 0 h 102107"/>
                      <a:gd name="connsiteX8" fmla="*/ 91535 w 91820"/>
                      <a:gd name="connsiteY8" fmla="*/ 857 h 102107"/>
                      <a:gd name="connsiteX9" fmla="*/ 91726 w 91820"/>
                      <a:gd name="connsiteY9" fmla="*/ 952 h 102107"/>
                      <a:gd name="connsiteX10" fmla="*/ 91821 w 91820"/>
                      <a:gd name="connsiteY10" fmla="*/ 1143 h 102107"/>
                      <a:gd name="connsiteX11" fmla="*/ 76390 w 91820"/>
                      <a:gd name="connsiteY11" fmla="*/ 101822 h 102107"/>
                      <a:gd name="connsiteX12" fmla="*/ 76105 w 91820"/>
                      <a:gd name="connsiteY12" fmla="*/ 102108 h 1021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91820" h="102107">
                        <a:moveTo>
                          <a:pt x="76105" y="102108"/>
                        </a:moveTo>
                        <a:cubicBezTo>
                          <a:pt x="76105" y="102108"/>
                          <a:pt x="76105" y="102108"/>
                          <a:pt x="76105" y="102108"/>
                        </a:cubicBezTo>
                        <a:cubicBezTo>
                          <a:pt x="75914" y="102108"/>
                          <a:pt x="75819" y="101917"/>
                          <a:pt x="75819" y="101822"/>
                        </a:cubicBezTo>
                        <a:lnTo>
                          <a:pt x="91249" y="1429"/>
                        </a:lnTo>
                        <a:lnTo>
                          <a:pt x="286" y="571"/>
                        </a:lnTo>
                        <a:cubicBezTo>
                          <a:pt x="95" y="571"/>
                          <a:pt x="0" y="476"/>
                          <a:pt x="0" y="286"/>
                        </a:cubicBezTo>
                        <a:cubicBezTo>
                          <a:pt x="0" y="95"/>
                          <a:pt x="95" y="0"/>
                          <a:pt x="286" y="0"/>
                        </a:cubicBezTo>
                        <a:lnTo>
                          <a:pt x="286" y="0"/>
                        </a:lnTo>
                        <a:lnTo>
                          <a:pt x="91535" y="857"/>
                        </a:lnTo>
                        <a:cubicBezTo>
                          <a:pt x="91631" y="857"/>
                          <a:pt x="91726" y="857"/>
                          <a:pt x="91726" y="952"/>
                        </a:cubicBezTo>
                        <a:cubicBezTo>
                          <a:pt x="91821" y="1048"/>
                          <a:pt x="91821" y="1048"/>
                          <a:pt x="91821" y="1143"/>
                        </a:cubicBezTo>
                        <a:lnTo>
                          <a:pt x="76390" y="101822"/>
                        </a:lnTo>
                        <a:cubicBezTo>
                          <a:pt x="76390" y="102013"/>
                          <a:pt x="76295" y="102108"/>
                          <a:pt x="76105" y="102108"/>
                        </a:cubicBezTo>
                        <a:close/>
                      </a:path>
                    </a:pathLst>
                  </a:custGeom>
                  <a:solidFill>
                    <a:srgbClr val="1519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2498" name="图形 12092"/>
                <p:cNvGrpSpPr/>
                <p:nvPr/>
              </p:nvGrpSpPr>
              <p:grpSpPr>
                <a:xfrm>
                  <a:off x="5535358" y="4224813"/>
                  <a:ext cx="208406" cy="112966"/>
                  <a:chOff x="5535358" y="4224813"/>
                  <a:chExt cx="208406" cy="112966"/>
                </a:xfrm>
              </p:grpSpPr>
              <p:grpSp>
                <p:nvGrpSpPr>
                  <p:cNvPr id="12499" name="图形 12092"/>
                  <p:cNvGrpSpPr/>
                  <p:nvPr/>
                </p:nvGrpSpPr>
                <p:grpSpPr>
                  <a:xfrm>
                    <a:off x="5535358" y="4261484"/>
                    <a:ext cx="179546" cy="39624"/>
                    <a:chOff x="5535358" y="4261484"/>
                    <a:chExt cx="179546" cy="39624"/>
                  </a:xfrm>
                </p:grpSpPr>
                <p:grpSp>
                  <p:nvGrpSpPr>
                    <p:cNvPr id="12500" name="图形 12092"/>
                    <p:cNvGrpSpPr/>
                    <p:nvPr/>
                  </p:nvGrpSpPr>
                  <p:grpSpPr>
                    <a:xfrm>
                      <a:off x="5536786" y="4262817"/>
                      <a:ext cx="176688" cy="36861"/>
                      <a:chOff x="5536786" y="4262817"/>
                      <a:chExt cx="176688" cy="36861"/>
                    </a:xfrm>
                  </p:grpSpPr>
                  <p:sp>
                    <p:nvSpPr>
                      <p:cNvPr id="12501" name="任意多边形: 形状 12500"/>
                      <p:cNvSpPr/>
                      <p:nvPr/>
                    </p:nvSpPr>
                    <p:spPr>
                      <a:xfrm>
                        <a:off x="5670994" y="4262913"/>
                        <a:ext cx="8477" cy="36671"/>
                      </a:xfrm>
                      <a:custGeom>
                        <a:avLst/>
                        <a:gdLst>
                          <a:gd name="connsiteX0" fmla="*/ 0 w 8477"/>
                          <a:gd name="connsiteY0" fmla="*/ 0 h 36671"/>
                          <a:gd name="connsiteX1" fmla="*/ 8477 w 8477"/>
                          <a:gd name="connsiteY1" fmla="*/ 0 h 36671"/>
                          <a:gd name="connsiteX2" fmla="*/ 8477 w 8477"/>
                          <a:gd name="connsiteY2" fmla="*/ 36671 h 36671"/>
                          <a:gd name="connsiteX3" fmla="*/ 0 w 8477"/>
                          <a:gd name="connsiteY3" fmla="*/ 36671 h 3667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8477" h="36671">
                            <a:moveTo>
                              <a:pt x="0" y="0"/>
                            </a:moveTo>
                            <a:lnTo>
                              <a:pt x="8477" y="0"/>
                            </a:lnTo>
                            <a:lnTo>
                              <a:pt x="8477" y="36671"/>
                            </a:lnTo>
                            <a:lnTo>
                              <a:pt x="0" y="36671"/>
                            </a:lnTo>
                            <a:close/>
                          </a:path>
                        </a:pathLst>
                      </a:custGeom>
                      <a:solidFill>
                        <a:srgbClr val="EE4725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502" name="任意多边形: 形状 12501"/>
                      <p:cNvSpPr/>
                      <p:nvPr/>
                    </p:nvSpPr>
                    <p:spPr>
                      <a:xfrm>
                        <a:off x="5679471" y="4263008"/>
                        <a:ext cx="11049" cy="36671"/>
                      </a:xfrm>
                      <a:custGeom>
                        <a:avLst/>
                        <a:gdLst>
                          <a:gd name="connsiteX0" fmla="*/ 0 w 11049"/>
                          <a:gd name="connsiteY0" fmla="*/ 0 h 36671"/>
                          <a:gd name="connsiteX1" fmla="*/ 11049 w 11049"/>
                          <a:gd name="connsiteY1" fmla="*/ 0 h 36671"/>
                          <a:gd name="connsiteX2" fmla="*/ 11049 w 11049"/>
                          <a:gd name="connsiteY2" fmla="*/ 36671 h 36671"/>
                          <a:gd name="connsiteX3" fmla="*/ 0 w 11049"/>
                          <a:gd name="connsiteY3" fmla="*/ 36671 h 3667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11049" h="36671">
                            <a:moveTo>
                              <a:pt x="0" y="0"/>
                            </a:moveTo>
                            <a:lnTo>
                              <a:pt x="11049" y="0"/>
                            </a:lnTo>
                            <a:lnTo>
                              <a:pt x="11049" y="36671"/>
                            </a:lnTo>
                            <a:lnTo>
                              <a:pt x="0" y="36671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503" name="任意多边形: 形状 12502"/>
                      <p:cNvSpPr/>
                      <p:nvPr/>
                    </p:nvSpPr>
                    <p:spPr>
                      <a:xfrm>
                        <a:off x="5536786" y="4262817"/>
                        <a:ext cx="134207" cy="36766"/>
                      </a:xfrm>
                      <a:custGeom>
                        <a:avLst/>
                        <a:gdLst>
                          <a:gd name="connsiteX0" fmla="*/ 134207 w 134207"/>
                          <a:gd name="connsiteY0" fmla="*/ 95 h 36766"/>
                          <a:gd name="connsiteX1" fmla="*/ 134207 w 134207"/>
                          <a:gd name="connsiteY1" fmla="*/ 36767 h 36766"/>
                          <a:gd name="connsiteX2" fmla="*/ 0 w 134207"/>
                          <a:gd name="connsiteY2" fmla="*/ 36671 h 36766"/>
                          <a:gd name="connsiteX3" fmla="*/ 0 w 134207"/>
                          <a:gd name="connsiteY3" fmla="*/ 0 h 36766"/>
                          <a:gd name="connsiteX4" fmla="*/ 134207 w 134207"/>
                          <a:gd name="connsiteY4" fmla="*/ 95 h 36766"/>
                          <a:gd name="connsiteX5" fmla="*/ 124015 w 134207"/>
                          <a:gd name="connsiteY5" fmla="*/ 18479 h 36766"/>
                          <a:gd name="connsiteX6" fmla="*/ 119539 w 134207"/>
                          <a:gd name="connsiteY6" fmla="*/ 14002 h 36766"/>
                          <a:gd name="connsiteX7" fmla="*/ 115062 w 134207"/>
                          <a:gd name="connsiteY7" fmla="*/ 18479 h 36766"/>
                          <a:gd name="connsiteX8" fmla="*/ 119539 w 134207"/>
                          <a:gd name="connsiteY8" fmla="*/ 22955 h 36766"/>
                          <a:gd name="connsiteX9" fmla="*/ 124015 w 134207"/>
                          <a:gd name="connsiteY9" fmla="*/ 18479 h 3676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</a:cxnLst>
                        <a:rect l="l" t="t" r="r" b="b"/>
                        <a:pathLst>
                          <a:path w="134207" h="36766">
                            <a:moveTo>
                              <a:pt x="134207" y="95"/>
                            </a:moveTo>
                            <a:lnTo>
                              <a:pt x="134207" y="36767"/>
                            </a:lnTo>
                            <a:lnTo>
                              <a:pt x="0" y="36671"/>
                            </a:lnTo>
                            <a:lnTo>
                              <a:pt x="0" y="0"/>
                            </a:lnTo>
                            <a:lnTo>
                              <a:pt x="134207" y="95"/>
                            </a:lnTo>
                            <a:close/>
                            <a:moveTo>
                              <a:pt x="124015" y="18479"/>
                            </a:moveTo>
                            <a:cubicBezTo>
                              <a:pt x="124015" y="16002"/>
                              <a:pt x="122015" y="14002"/>
                              <a:pt x="119539" y="14002"/>
                            </a:cubicBezTo>
                            <a:cubicBezTo>
                              <a:pt x="117062" y="14002"/>
                              <a:pt x="115062" y="16002"/>
                              <a:pt x="115062" y="18479"/>
                            </a:cubicBezTo>
                            <a:cubicBezTo>
                              <a:pt x="115062" y="20955"/>
                              <a:pt x="117062" y="22955"/>
                              <a:pt x="119539" y="22955"/>
                            </a:cubicBezTo>
                            <a:cubicBezTo>
                              <a:pt x="122015" y="22955"/>
                              <a:pt x="124015" y="20955"/>
                              <a:pt x="124015" y="18479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504" name="任意多边形: 形状 12503"/>
                      <p:cNvSpPr/>
                      <p:nvPr/>
                    </p:nvSpPr>
                    <p:spPr>
                      <a:xfrm>
                        <a:off x="5690520" y="4263008"/>
                        <a:ext cx="8477" cy="36671"/>
                      </a:xfrm>
                      <a:custGeom>
                        <a:avLst/>
                        <a:gdLst>
                          <a:gd name="connsiteX0" fmla="*/ 0 w 8477"/>
                          <a:gd name="connsiteY0" fmla="*/ 0 h 36671"/>
                          <a:gd name="connsiteX1" fmla="*/ 8477 w 8477"/>
                          <a:gd name="connsiteY1" fmla="*/ 0 h 36671"/>
                          <a:gd name="connsiteX2" fmla="*/ 8477 w 8477"/>
                          <a:gd name="connsiteY2" fmla="*/ 36671 h 36671"/>
                          <a:gd name="connsiteX3" fmla="*/ 0 w 8477"/>
                          <a:gd name="connsiteY3" fmla="*/ 36671 h 3667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8477" h="36671">
                            <a:moveTo>
                              <a:pt x="0" y="0"/>
                            </a:moveTo>
                            <a:lnTo>
                              <a:pt x="8477" y="0"/>
                            </a:lnTo>
                            <a:lnTo>
                              <a:pt x="8477" y="36671"/>
                            </a:lnTo>
                            <a:lnTo>
                              <a:pt x="0" y="36671"/>
                            </a:lnTo>
                            <a:close/>
                          </a:path>
                        </a:pathLst>
                      </a:custGeom>
                      <a:solidFill>
                        <a:srgbClr val="EE4725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505" name="任意多边形: 形状 12504"/>
                      <p:cNvSpPr/>
                      <p:nvPr/>
                    </p:nvSpPr>
                    <p:spPr>
                      <a:xfrm>
                        <a:off x="5698997" y="4263008"/>
                        <a:ext cx="14477" cy="36671"/>
                      </a:xfrm>
                      <a:custGeom>
                        <a:avLst/>
                        <a:gdLst>
                          <a:gd name="connsiteX0" fmla="*/ 0 w 14477"/>
                          <a:gd name="connsiteY0" fmla="*/ 0 h 36671"/>
                          <a:gd name="connsiteX1" fmla="*/ 14478 w 14477"/>
                          <a:gd name="connsiteY1" fmla="*/ 0 h 36671"/>
                          <a:gd name="connsiteX2" fmla="*/ 14478 w 14477"/>
                          <a:gd name="connsiteY2" fmla="*/ 36671 h 36671"/>
                          <a:gd name="connsiteX3" fmla="*/ 0 w 14477"/>
                          <a:gd name="connsiteY3" fmla="*/ 36671 h 3667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14477" h="36671">
                            <a:moveTo>
                              <a:pt x="0" y="0"/>
                            </a:moveTo>
                            <a:lnTo>
                              <a:pt x="14478" y="0"/>
                            </a:lnTo>
                            <a:lnTo>
                              <a:pt x="14478" y="36671"/>
                            </a:lnTo>
                            <a:lnTo>
                              <a:pt x="0" y="36671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506" name="任意多边形: 形状 12505"/>
                      <p:cNvSpPr/>
                      <p:nvPr/>
                    </p:nvSpPr>
                    <p:spPr>
                      <a:xfrm>
                        <a:off x="5651848" y="4276819"/>
                        <a:ext cx="8953" cy="8861"/>
                      </a:xfrm>
                      <a:custGeom>
                        <a:avLst/>
                        <a:gdLst>
                          <a:gd name="connsiteX0" fmla="*/ 4477 w 8953"/>
                          <a:gd name="connsiteY0" fmla="*/ 0 h 8861"/>
                          <a:gd name="connsiteX1" fmla="*/ 8954 w 8953"/>
                          <a:gd name="connsiteY1" fmla="*/ 4477 h 8861"/>
                          <a:gd name="connsiteX2" fmla="*/ 4477 w 8953"/>
                          <a:gd name="connsiteY2" fmla="*/ 8858 h 8861"/>
                          <a:gd name="connsiteX3" fmla="*/ 0 w 8953"/>
                          <a:gd name="connsiteY3" fmla="*/ 4382 h 8861"/>
                          <a:gd name="connsiteX4" fmla="*/ 4477 w 8953"/>
                          <a:gd name="connsiteY4" fmla="*/ 0 h 886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8953" h="8861">
                            <a:moveTo>
                              <a:pt x="4477" y="0"/>
                            </a:moveTo>
                            <a:cubicBezTo>
                              <a:pt x="6953" y="0"/>
                              <a:pt x="8954" y="2000"/>
                              <a:pt x="8954" y="4477"/>
                            </a:cubicBezTo>
                            <a:cubicBezTo>
                              <a:pt x="8954" y="6953"/>
                              <a:pt x="6953" y="8954"/>
                              <a:pt x="4477" y="8858"/>
                            </a:cubicBezTo>
                            <a:cubicBezTo>
                              <a:pt x="2000" y="8858"/>
                              <a:pt x="95" y="6858"/>
                              <a:pt x="0" y="4382"/>
                            </a:cubicBezTo>
                            <a:cubicBezTo>
                              <a:pt x="95" y="2000"/>
                              <a:pt x="2096" y="0"/>
                              <a:pt x="4477" y="0"/>
                            </a:cubicBezTo>
                            <a:close/>
                          </a:path>
                        </a:pathLst>
                      </a:custGeom>
                      <a:solidFill>
                        <a:srgbClr val="EE4725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12507" name="任意多边形: 形状 12506"/>
                    <p:cNvSpPr/>
                    <p:nvPr/>
                  </p:nvSpPr>
                  <p:spPr>
                    <a:xfrm>
                      <a:off x="5535358" y="4261484"/>
                      <a:ext cx="137064" cy="39624"/>
                    </a:xfrm>
                    <a:custGeom>
                      <a:avLst/>
                      <a:gdLst>
                        <a:gd name="connsiteX0" fmla="*/ 135636 w 137064"/>
                        <a:gd name="connsiteY0" fmla="*/ 39624 h 39624"/>
                        <a:gd name="connsiteX1" fmla="*/ 135636 w 137064"/>
                        <a:gd name="connsiteY1" fmla="*/ 39624 h 39624"/>
                        <a:gd name="connsiteX2" fmla="*/ 1429 w 137064"/>
                        <a:gd name="connsiteY2" fmla="*/ 39529 h 39624"/>
                        <a:gd name="connsiteX3" fmla="*/ 0 w 137064"/>
                        <a:gd name="connsiteY3" fmla="*/ 38100 h 39624"/>
                        <a:gd name="connsiteX4" fmla="*/ 0 w 137064"/>
                        <a:gd name="connsiteY4" fmla="*/ 1429 h 39624"/>
                        <a:gd name="connsiteX5" fmla="*/ 381 w 137064"/>
                        <a:gd name="connsiteY5" fmla="*/ 381 h 39624"/>
                        <a:gd name="connsiteX6" fmla="*/ 1429 w 137064"/>
                        <a:gd name="connsiteY6" fmla="*/ 0 h 39624"/>
                        <a:gd name="connsiteX7" fmla="*/ 1429 w 137064"/>
                        <a:gd name="connsiteY7" fmla="*/ 0 h 39624"/>
                        <a:gd name="connsiteX8" fmla="*/ 135636 w 137064"/>
                        <a:gd name="connsiteY8" fmla="*/ 95 h 39624"/>
                        <a:gd name="connsiteX9" fmla="*/ 137065 w 137064"/>
                        <a:gd name="connsiteY9" fmla="*/ 1524 h 39624"/>
                        <a:gd name="connsiteX10" fmla="*/ 135636 w 137064"/>
                        <a:gd name="connsiteY10" fmla="*/ 2953 h 39624"/>
                        <a:gd name="connsiteX11" fmla="*/ 135636 w 137064"/>
                        <a:gd name="connsiteY11" fmla="*/ 2953 h 39624"/>
                        <a:gd name="connsiteX12" fmla="*/ 2857 w 137064"/>
                        <a:gd name="connsiteY12" fmla="*/ 2858 h 39624"/>
                        <a:gd name="connsiteX13" fmla="*/ 2857 w 137064"/>
                        <a:gd name="connsiteY13" fmla="*/ 36671 h 39624"/>
                        <a:gd name="connsiteX14" fmla="*/ 135636 w 137064"/>
                        <a:gd name="connsiteY14" fmla="*/ 36767 h 39624"/>
                        <a:gd name="connsiteX15" fmla="*/ 137065 w 137064"/>
                        <a:gd name="connsiteY15" fmla="*/ 38195 h 39624"/>
                        <a:gd name="connsiteX16" fmla="*/ 135636 w 137064"/>
                        <a:gd name="connsiteY16" fmla="*/ 39624 h 3962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137064" h="39624">
                          <a:moveTo>
                            <a:pt x="135636" y="39624"/>
                          </a:moveTo>
                          <a:lnTo>
                            <a:pt x="135636" y="39624"/>
                          </a:lnTo>
                          <a:lnTo>
                            <a:pt x="1429" y="39529"/>
                          </a:lnTo>
                          <a:cubicBezTo>
                            <a:pt x="667" y="39529"/>
                            <a:pt x="0" y="38862"/>
                            <a:pt x="0" y="38100"/>
                          </a:cubicBezTo>
                          <a:lnTo>
                            <a:pt x="0" y="1429"/>
                          </a:lnTo>
                          <a:cubicBezTo>
                            <a:pt x="0" y="1048"/>
                            <a:pt x="190" y="667"/>
                            <a:pt x="381" y="381"/>
                          </a:cubicBezTo>
                          <a:cubicBezTo>
                            <a:pt x="667" y="95"/>
                            <a:pt x="1048" y="0"/>
                            <a:pt x="1429" y="0"/>
                          </a:cubicBezTo>
                          <a:lnTo>
                            <a:pt x="1429" y="0"/>
                          </a:lnTo>
                          <a:lnTo>
                            <a:pt x="135636" y="95"/>
                          </a:lnTo>
                          <a:cubicBezTo>
                            <a:pt x="136398" y="95"/>
                            <a:pt x="137065" y="762"/>
                            <a:pt x="137065" y="1524"/>
                          </a:cubicBezTo>
                          <a:cubicBezTo>
                            <a:pt x="137065" y="2286"/>
                            <a:pt x="136398" y="2953"/>
                            <a:pt x="135636" y="2953"/>
                          </a:cubicBezTo>
                          <a:lnTo>
                            <a:pt x="135636" y="2953"/>
                          </a:lnTo>
                          <a:lnTo>
                            <a:pt x="2857" y="2858"/>
                          </a:lnTo>
                          <a:lnTo>
                            <a:pt x="2857" y="36671"/>
                          </a:lnTo>
                          <a:lnTo>
                            <a:pt x="135636" y="36767"/>
                          </a:lnTo>
                          <a:cubicBezTo>
                            <a:pt x="136398" y="36767"/>
                            <a:pt x="137065" y="37433"/>
                            <a:pt x="137065" y="38195"/>
                          </a:cubicBezTo>
                          <a:cubicBezTo>
                            <a:pt x="137065" y="38957"/>
                            <a:pt x="136398" y="39624"/>
                            <a:pt x="135636" y="39624"/>
                          </a:cubicBezTo>
                          <a:close/>
                        </a:path>
                      </a:pathLst>
                    </a:custGeom>
                    <a:solidFill>
                      <a:srgbClr val="1519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508" name="任意多边形: 形状 12507"/>
                    <p:cNvSpPr/>
                    <p:nvPr/>
                  </p:nvSpPr>
                  <p:spPr>
                    <a:xfrm>
                      <a:off x="5697568" y="4261579"/>
                      <a:ext cx="17335" cy="39528"/>
                    </a:xfrm>
                    <a:custGeom>
                      <a:avLst/>
                      <a:gdLst>
                        <a:gd name="connsiteX0" fmla="*/ 15907 w 17335"/>
                        <a:gd name="connsiteY0" fmla="*/ 39529 h 39528"/>
                        <a:gd name="connsiteX1" fmla="*/ 15907 w 17335"/>
                        <a:gd name="connsiteY1" fmla="*/ 39529 h 39528"/>
                        <a:gd name="connsiteX2" fmla="*/ 1429 w 17335"/>
                        <a:gd name="connsiteY2" fmla="*/ 39529 h 39528"/>
                        <a:gd name="connsiteX3" fmla="*/ 0 w 17335"/>
                        <a:gd name="connsiteY3" fmla="*/ 38100 h 39528"/>
                        <a:gd name="connsiteX4" fmla="*/ 1429 w 17335"/>
                        <a:gd name="connsiteY4" fmla="*/ 36671 h 39528"/>
                        <a:gd name="connsiteX5" fmla="*/ 1429 w 17335"/>
                        <a:gd name="connsiteY5" fmla="*/ 36671 h 39528"/>
                        <a:gd name="connsiteX6" fmla="*/ 14478 w 17335"/>
                        <a:gd name="connsiteY6" fmla="*/ 36671 h 39528"/>
                        <a:gd name="connsiteX7" fmla="*/ 14478 w 17335"/>
                        <a:gd name="connsiteY7" fmla="*/ 2858 h 39528"/>
                        <a:gd name="connsiteX8" fmla="*/ 1429 w 17335"/>
                        <a:gd name="connsiteY8" fmla="*/ 2858 h 39528"/>
                        <a:gd name="connsiteX9" fmla="*/ 0 w 17335"/>
                        <a:gd name="connsiteY9" fmla="*/ 1429 h 39528"/>
                        <a:gd name="connsiteX10" fmla="*/ 1429 w 17335"/>
                        <a:gd name="connsiteY10" fmla="*/ 0 h 39528"/>
                        <a:gd name="connsiteX11" fmla="*/ 1429 w 17335"/>
                        <a:gd name="connsiteY11" fmla="*/ 0 h 39528"/>
                        <a:gd name="connsiteX12" fmla="*/ 15907 w 17335"/>
                        <a:gd name="connsiteY12" fmla="*/ 0 h 39528"/>
                        <a:gd name="connsiteX13" fmla="*/ 17335 w 17335"/>
                        <a:gd name="connsiteY13" fmla="*/ 1429 h 39528"/>
                        <a:gd name="connsiteX14" fmla="*/ 17335 w 17335"/>
                        <a:gd name="connsiteY14" fmla="*/ 38100 h 39528"/>
                        <a:gd name="connsiteX15" fmla="*/ 16954 w 17335"/>
                        <a:gd name="connsiteY15" fmla="*/ 39148 h 39528"/>
                        <a:gd name="connsiteX16" fmla="*/ 15907 w 17335"/>
                        <a:gd name="connsiteY16" fmla="*/ 39529 h 3952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17335" h="39528">
                          <a:moveTo>
                            <a:pt x="15907" y="39529"/>
                          </a:moveTo>
                          <a:lnTo>
                            <a:pt x="15907" y="39529"/>
                          </a:lnTo>
                          <a:lnTo>
                            <a:pt x="1429" y="39529"/>
                          </a:lnTo>
                          <a:cubicBezTo>
                            <a:pt x="667" y="39529"/>
                            <a:pt x="0" y="38862"/>
                            <a:pt x="0" y="38100"/>
                          </a:cubicBezTo>
                          <a:cubicBezTo>
                            <a:pt x="0" y="37338"/>
                            <a:pt x="667" y="36671"/>
                            <a:pt x="1429" y="36671"/>
                          </a:cubicBezTo>
                          <a:lnTo>
                            <a:pt x="1429" y="36671"/>
                          </a:lnTo>
                          <a:lnTo>
                            <a:pt x="14478" y="36671"/>
                          </a:lnTo>
                          <a:lnTo>
                            <a:pt x="14478" y="2858"/>
                          </a:lnTo>
                          <a:lnTo>
                            <a:pt x="1429" y="2858"/>
                          </a:lnTo>
                          <a:cubicBezTo>
                            <a:pt x="667" y="2858"/>
                            <a:pt x="0" y="2191"/>
                            <a:pt x="0" y="1429"/>
                          </a:cubicBezTo>
                          <a:cubicBezTo>
                            <a:pt x="0" y="667"/>
                            <a:pt x="667" y="0"/>
                            <a:pt x="1429" y="0"/>
                          </a:cubicBezTo>
                          <a:lnTo>
                            <a:pt x="1429" y="0"/>
                          </a:lnTo>
                          <a:lnTo>
                            <a:pt x="15907" y="0"/>
                          </a:lnTo>
                          <a:cubicBezTo>
                            <a:pt x="16669" y="0"/>
                            <a:pt x="17335" y="667"/>
                            <a:pt x="17335" y="1429"/>
                          </a:cubicBezTo>
                          <a:lnTo>
                            <a:pt x="17335" y="38100"/>
                          </a:lnTo>
                          <a:cubicBezTo>
                            <a:pt x="17335" y="38481"/>
                            <a:pt x="17145" y="38862"/>
                            <a:pt x="16954" y="39148"/>
                          </a:cubicBezTo>
                          <a:cubicBezTo>
                            <a:pt x="16669" y="39433"/>
                            <a:pt x="16288" y="39529"/>
                            <a:pt x="15907" y="39529"/>
                          </a:cubicBezTo>
                          <a:close/>
                        </a:path>
                      </a:pathLst>
                    </a:custGeom>
                    <a:solidFill>
                      <a:srgbClr val="1519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509" name="任意多边形: 形状 12508"/>
                    <p:cNvSpPr/>
                    <p:nvPr/>
                  </p:nvSpPr>
                  <p:spPr>
                    <a:xfrm>
                      <a:off x="5678042" y="4298250"/>
                      <a:ext cx="13906" cy="2857"/>
                    </a:xfrm>
                    <a:custGeom>
                      <a:avLst/>
                      <a:gdLst>
                        <a:gd name="connsiteX0" fmla="*/ 12478 w 13906"/>
                        <a:gd name="connsiteY0" fmla="*/ 2858 h 2857"/>
                        <a:gd name="connsiteX1" fmla="*/ 12478 w 13906"/>
                        <a:gd name="connsiteY1" fmla="*/ 2858 h 2857"/>
                        <a:gd name="connsiteX2" fmla="*/ 1429 w 13906"/>
                        <a:gd name="connsiteY2" fmla="*/ 2858 h 2857"/>
                        <a:gd name="connsiteX3" fmla="*/ 0 w 13906"/>
                        <a:gd name="connsiteY3" fmla="*/ 1429 h 2857"/>
                        <a:gd name="connsiteX4" fmla="*/ 1429 w 13906"/>
                        <a:gd name="connsiteY4" fmla="*/ 0 h 2857"/>
                        <a:gd name="connsiteX5" fmla="*/ 1429 w 13906"/>
                        <a:gd name="connsiteY5" fmla="*/ 0 h 2857"/>
                        <a:gd name="connsiteX6" fmla="*/ 12478 w 13906"/>
                        <a:gd name="connsiteY6" fmla="*/ 0 h 2857"/>
                        <a:gd name="connsiteX7" fmla="*/ 13906 w 13906"/>
                        <a:gd name="connsiteY7" fmla="*/ 1429 h 2857"/>
                        <a:gd name="connsiteX8" fmla="*/ 12478 w 13906"/>
                        <a:gd name="connsiteY8" fmla="*/ 2858 h 285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13906" h="2857">
                          <a:moveTo>
                            <a:pt x="12478" y="2858"/>
                          </a:moveTo>
                          <a:lnTo>
                            <a:pt x="12478" y="2858"/>
                          </a:lnTo>
                          <a:lnTo>
                            <a:pt x="1429" y="2858"/>
                          </a:lnTo>
                          <a:cubicBezTo>
                            <a:pt x="667" y="2858"/>
                            <a:pt x="0" y="2191"/>
                            <a:pt x="0" y="1429"/>
                          </a:cubicBezTo>
                          <a:cubicBezTo>
                            <a:pt x="0" y="667"/>
                            <a:pt x="667" y="0"/>
                            <a:pt x="1429" y="0"/>
                          </a:cubicBezTo>
                          <a:lnTo>
                            <a:pt x="1429" y="0"/>
                          </a:lnTo>
                          <a:lnTo>
                            <a:pt x="12478" y="0"/>
                          </a:lnTo>
                          <a:cubicBezTo>
                            <a:pt x="13240" y="0"/>
                            <a:pt x="13906" y="667"/>
                            <a:pt x="13906" y="1429"/>
                          </a:cubicBezTo>
                          <a:cubicBezTo>
                            <a:pt x="13906" y="2191"/>
                            <a:pt x="13335" y="2858"/>
                            <a:pt x="12478" y="2858"/>
                          </a:cubicBezTo>
                          <a:close/>
                        </a:path>
                      </a:pathLst>
                    </a:custGeom>
                    <a:solidFill>
                      <a:srgbClr val="1519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510" name="任意多边形: 形状 12509"/>
                    <p:cNvSpPr/>
                    <p:nvPr/>
                  </p:nvSpPr>
                  <p:spPr>
                    <a:xfrm>
                      <a:off x="5677947" y="4261579"/>
                      <a:ext cx="14001" cy="2857"/>
                    </a:xfrm>
                    <a:custGeom>
                      <a:avLst/>
                      <a:gdLst>
                        <a:gd name="connsiteX0" fmla="*/ 12573 w 14001"/>
                        <a:gd name="connsiteY0" fmla="*/ 2858 h 2857"/>
                        <a:gd name="connsiteX1" fmla="*/ 12573 w 14001"/>
                        <a:gd name="connsiteY1" fmla="*/ 2858 h 2857"/>
                        <a:gd name="connsiteX2" fmla="*/ 1429 w 14001"/>
                        <a:gd name="connsiteY2" fmla="*/ 2858 h 2857"/>
                        <a:gd name="connsiteX3" fmla="*/ 0 w 14001"/>
                        <a:gd name="connsiteY3" fmla="*/ 1429 h 2857"/>
                        <a:gd name="connsiteX4" fmla="*/ 1429 w 14001"/>
                        <a:gd name="connsiteY4" fmla="*/ 0 h 2857"/>
                        <a:gd name="connsiteX5" fmla="*/ 1429 w 14001"/>
                        <a:gd name="connsiteY5" fmla="*/ 0 h 2857"/>
                        <a:gd name="connsiteX6" fmla="*/ 12573 w 14001"/>
                        <a:gd name="connsiteY6" fmla="*/ 0 h 2857"/>
                        <a:gd name="connsiteX7" fmla="*/ 14002 w 14001"/>
                        <a:gd name="connsiteY7" fmla="*/ 1429 h 2857"/>
                        <a:gd name="connsiteX8" fmla="*/ 12573 w 14001"/>
                        <a:gd name="connsiteY8" fmla="*/ 2858 h 285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14001" h="2857">
                          <a:moveTo>
                            <a:pt x="12573" y="2858"/>
                          </a:moveTo>
                          <a:lnTo>
                            <a:pt x="12573" y="2858"/>
                          </a:lnTo>
                          <a:lnTo>
                            <a:pt x="1429" y="2858"/>
                          </a:lnTo>
                          <a:cubicBezTo>
                            <a:pt x="667" y="2858"/>
                            <a:pt x="0" y="2191"/>
                            <a:pt x="0" y="1429"/>
                          </a:cubicBezTo>
                          <a:cubicBezTo>
                            <a:pt x="0" y="667"/>
                            <a:pt x="667" y="0"/>
                            <a:pt x="1429" y="0"/>
                          </a:cubicBezTo>
                          <a:lnTo>
                            <a:pt x="1429" y="0"/>
                          </a:lnTo>
                          <a:lnTo>
                            <a:pt x="12573" y="0"/>
                          </a:lnTo>
                          <a:cubicBezTo>
                            <a:pt x="13335" y="0"/>
                            <a:pt x="14002" y="667"/>
                            <a:pt x="14002" y="1429"/>
                          </a:cubicBezTo>
                          <a:cubicBezTo>
                            <a:pt x="14002" y="2191"/>
                            <a:pt x="13430" y="2858"/>
                            <a:pt x="12573" y="2858"/>
                          </a:cubicBezTo>
                          <a:close/>
                        </a:path>
                      </a:pathLst>
                    </a:custGeom>
                    <a:solidFill>
                      <a:srgbClr val="1519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2511" name="图形 12092"/>
                  <p:cNvGrpSpPr/>
                  <p:nvPr/>
                </p:nvGrpSpPr>
                <p:grpSpPr>
                  <a:xfrm>
                    <a:off x="5549836" y="4298155"/>
                    <a:ext cx="179546" cy="39624"/>
                    <a:chOff x="5549836" y="4298155"/>
                    <a:chExt cx="179546" cy="39624"/>
                  </a:xfrm>
                </p:grpSpPr>
                <p:grpSp>
                  <p:nvGrpSpPr>
                    <p:cNvPr id="12512" name="图形 12092"/>
                    <p:cNvGrpSpPr/>
                    <p:nvPr/>
                  </p:nvGrpSpPr>
                  <p:grpSpPr>
                    <a:xfrm>
                      <a:off x="5551264" y="4299584"/>
                      <a:ext cx="176593" cy="36766"/>
                      <a:chOff x="5551264" y="4299584"/>
                      <a:chExt cx="176593" cy="36766"/>
                    </a:xfrm>
                  </p:grpSpPr>
                  <p:sp>
                    <p:nvSpPr>
                      <p:cNvPr id="12513" name="任意多边形: 形状 12512"/>
                      <p:cNvSpPr/>
                      <p:nvPr/>
                    </p:nvSpPr>
                    <p:spPr>
                      <a:xfrm>
                        <a:off x="5551264" y="4299584"/>
                        <a:ext cx="134207" cy="36766"/>
                      </a:xfrm>
                      <a:custGeom>
                        <a:avLst/>
                        <a:gdLst>
                          <a:gd name="connsiteX0" fmla="*/ 134207 w 134207"/>
                          <a:gd name="connsiteY0" fmla="*/ 36767 h 36766"/>
                          <a:gd name="connsiteX1" fmla="*/ 0 w 134207"/>
                          <a:gd name="connsiteY1" fmla="*/ 36671 h 36766"/>
                          <a:gd name="connsiteX2" fmla="*/ 0 w 134207"/>
                          <a:gd name="connsiteY2" fmla="*/ 0 h 36766"/>
                          <a:gd name="connsiteX3" fmla="*/ 134207 w 134207"/>
                          <a:gd name="connsiteY3" fmla="*/ 95 h 36766"/>
                          <a:gd name="connsiteX4" fmla="*/ 134207 w 134207"/>
                          <a:gd name="connsiteY4" fmla="*/ 36767 h 36766"/>
                          <a:gd name="connsiteX5" fmla="*/ 115062 w 134207"/>
                          <a:gd name="connsiteY5" fmla="*/ 18383 h 36766"/>
                          <a:gd name="connsiteX6" fmla="*/ 119539 w 134207"/>
                          <a:gd name="connsiteY6" fmla="*/ 22860 h 36766"/>
                          <a:gd name="connsiteX7" fmla="*/ 124015 w 134207"/>
                          <a:gd name="connsiteY7" fmla="*/ 18479 h 36766"/>
                          <a:gd name="connsiteX8" fmla="*/ 119539 w 134207"/>
                          <a:gd name="connsiteY8" fmla="*/ 14002 h 36766"/>
                          <a:gd name="connsiteX9" fmla="*/ 115062 w 134207"/>
                          <a:gd name="connsiteY9" fmla="*/ 18383 h 3676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</a:cxnLst>
                        <a:rect l="l" t="t" r="r" b="b"/>
                        <a:pathLst>
                          <a:path w="134207" h="36766">
                            <a:moveTo>
                              <a:pt x="134207" y="36767"/>
                            </a:moveTo>
                            <a:lnTo>
                              <a:pt x="0" y="36671"/>
                            </a:lnTo>
                            <a:lnTo>
                              <a:pt x="0" y="0"/>
                            </a:lnTo>
                            <a:lnTo>
                              <a:pt x="134207" y="95"/>
                            </a:lnTo>
                            <a:lnTo>
                              <a:pt x="134207" y="36767"/>
                            </a:lnTo>
                            <a:close/>
                            <a:moveTo>
                              <a:pt x="115062" y="18383"/>
                            </a:moveTo>
                            <a:cubicBezTo>
                              <a:pt x="115062" y="20860"/>
                              <a:pt x="117062" y="22860"/>
                              <a:pt x="119539" y="22860"/>
                            </a:cubicBezTo>
                            <a:cubicBezTo>
                              <a:pt x="122015" y="22860"/>
                              <a:pt x="124015" y="20860"/>
                              <a:pt x="124015" y="18479"/>
                            </a:cubicBezTo>
                            <a:cubicBezTo>
                              <a:pt x="124015" y="16002"/>
                              <a:pt x="122015" y="14002"/>
                              <a:pt x="119539" y="14002"/>
                            </a:cubicBezTo>
                            <a:cubicBezTo>
                              <a:pt x="117062" y="13907"/>
                              <a:pt x="115062" y="15907"/>
                              <a:pt x="115062" y="18383"/>
                            </a:cubicBezTo>
                            <a:close/>
                          </a:path>
                        </a:pathLst>
                      </a:custGeom>
                      <a:solidFill>
                        <a:srgbClr val="2BAF90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514" name="任意多边形: 形状 12513"/>
                      <p:cNvSpPr/>
                      <p:nvPr/>
                    </p:nvSpPr>
                    <p:spPr>
                      <a:xfrm>
                        <a:off x="5685472" y="4299584"/>
                        <a:ext cx="8477" cy="36671"/>
                      </a:xfrm>
                      <a:custGeom>
                        <a:avLst/>
                        <a:gdLst>
                          <a:gd name="connsiteX0" fmla="*/ 0 w 8477"/>
                          <a:gd name="connsiteY0" fmla="*/ 0 h 36671"/>
                          <a:gd name="connsiteX1" fmla="*/ 8477 w 8477"/>
                          <a:gd name="connsiteY1" fmla="*/ 0 h 36671"/>
                          <a:gd name="connsiteX2" fmla="*/ 8477 w 8477"/>
                          <a:gd name="connsiteY2" fmla="*/ 36671 h 36671"/>
                          <a:gd name="connsiteX3" fmla="*/ 0 w 8477"/>
                          <a:gd name="connsiteY3" fmla="*/ 36671 h 3667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8477" h="36671">
                            <a:moveTo>
                              <a:pt x="0" y="0"/>
                            </a:moveTo>
                            <a:lnTo>
                              <a:pt x="8477" y="0"/>
                            </a:lnTo>
                            <a:lnTo>
                              <a:pt x="8477" y="36671"/>
                            </a:lnTo>
                            <a:lnTo>
                              <a:pt x="0" y="36671"/>
                            </a:lnTo>
                            <a:close/>
                          </a:path>
                        </a:pathLst>
                      </a:custGeom>
                      <a:solidFill>
                        <a:srgbClr val="FBDD82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515" name="任意多边形: 形状 12514"/>
                      <p:cNvSpPr/>
                      <p:nvPr/>
                    </p:nvSpPr>
                    <p:spPr>
                      <a:xfrm>
                        <a:off x="5693854" y="4299584"/>
                        <a:ext cx="11049" cy="36671"/>
                      </a:xfrm>
                      <a:custGeom>
                        <a:avLst/>
                        <a:gdLst>
                          <a:gd name="connsiteX0" fmla="*/ 0 w 11049"/>
                          <a:gd name="connsiteY0" fmla="*/ 0 h 36671"/>
                          <a:gd name="connsiteX1" fmla="*/ 11049 w 11049"/>
                          <a:gd name="connsiteY1" fmla="*/ 0 h 36671"/>
                          <a:gd name="connsiteX2" fmla="*/ 11049 w 11049"/>
                          <a:gd name="connsiteY2" fmla="*/ 36671 h 36671"/>
                          <a:gd name="connsiteX3" fmla="*/ 0 w 11049"/>
                          <a:gd name="connsiteY3" fmla="*/ 36671 h 3667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11049" h="36671">
                            <a:moveTo>
                              <a:pt x="0" y="0"/>
                            </a:moveTo>
                            <a:lnTo>
                              <a:pt x="11049" y="0"/>
                            </a:lnTo>
                            <a:lnTo>
                              <a:pt x="11049" y="36671"/>
                            </a:lnTo>
                            <a:lnTo>
                              <a:pt x="0" y="36671"/>
                            </a:lnTo>
                            <a:close/>
                          </a:path>
                        </a:pathLst>
                      </a:custGeom>
                      <a:solidFill>
                        <a:srgbClr val="2BAF90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516" name="任意多边形: 形状 12515"/>
                      <p:cNvSpPr/>
                      <p:nvPr/>
                    </p:nvSpPr>
                    <p:spPr>
                      <a:xfrm>
                        <a:off x="5666326" y="4313395"/>
                        <a:ext cx="8953" cy="8953"/>
                      </a:xfrm>
                      <a:custGeom>
                        <a:avLst/>
                        <a:gdLst>
                          <a:gd name="connsiteX0" fmla="*/ 4476 w 8953"/>
                          <a:gd name="connsiteY0" fmla="*/ 8953 h 8953"/>
                          <a:gd name="connsiteX1" fmla="*/ 0 w 8953"/>
                          <a:gd name="connsiteY1" fmla="*/ 4477 h 8953"/>
                          <a:gd name="connsiteX2" fmla="*/ 4476 w 8953"/>
                          <a:gd name="connsiteY2" fmla="*/ 0 h 8953"/>
                          <a:gd name="connsiteX3" fmla="*/ 8953 w 8953"/>
                          <a:gd name="connsiteY3" fmla="*/ 4477 h 8953"/>
                          <a:gd name="connsiteX4" fmla="*/ 4476 w 8953"/>
                          <a:gd name="connsiteY4" fmla="*/ 8953 h 895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8953" h="8953">
                            <a:moveTo>
                              <a:pt x="4476" y="8953"/>
                            </a:moveTo>
                            <a:cubicBezTo>
                              <a:pt x="2000" y="8953"/>
                              <a:pt x="95" y="6953"/>
                              <a:pt x="0" y="4477"/>
                            </a:cubicBezTo>
                            <a:cubicBezTo>
                              <a:pt x="0" y="2000"/>
                              <a:pt x="2000" y="0"/>
                              <a:pt x="4476" y="0"/>
                            </a:cubicBezTo>
                            <a:cubicBezTo>
                              <a:pt x="6953" y="0"/>
                              <a:pt x="8953" y="2000"/>
                              <a:pt x="8953" y="4477"/>
                            </a:cubicBezTo>
                            <a:cubicBezTo>
                              <a:pt x="8953" y="6953"/>
                              <a:pt x="6953" y="8953"/>
                              <a:pt x="4476" y="8953"/>
                            </a:cubicBezTo>
                            <a:close/>
                          </a:path>
                        </a:pathLst>
                      </a:custGeom>
                      <a:solidFill>
                        <a:srgbClr val="FBDD82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517" name="任意多边形: 形状 12516"/>
                      <p:cNvSpPr/>
                      <p:nvPr/>
                    </p:nvSpPr>
                    <p:spPr>
                      <a:xfrm>
                        <a:off x="5704998" y="4299584"/>
                        <a:ext cx="8477" cy="36671"/>
                      </a:xfrm>
                      <a:custGeom>
                        <a:avLst/>
                        <a:gdLst>
                          <a:gd name="connsiteX0" fmla="*/ 0 w 8477"/>
                          <a:gd name="connsiteY0" fmla="*/ 0 h 36671"/>
                          <a:gd name="connsiteX1" fmla="*/ 8478 w 8477"/>
                          <a:gd name="connsiteY1" fmla="*/ 0 h 36671"/>
                          <a:gd name="connsiteX2" fmla="*/ 8478 w 8477"/>
                          <a:gd name="connsiteY2" fmla="*/ 36671 h 36671"/>
                          <a:gd name="connsiteX3" fmla="*/ 0 w 8477"/>
                          <a:gd name="connsiteY3" fmla="*/ 36671 h 3667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8477" h="36671">
                            <a:moveTo>
                              <a:pt x="0" y="0"/>
                            </a:moveTo>
                            <a:lnTo>
                              <a:pt x="8478" y="0"/>
                            </a:lnTo>
                            <a:lnTo>
                              <a:pt x="8478" y="36671"/>
                            </a:lnTo>
                            <a:lnTo>
                              <a:pt x="0" y="36671"/>
                            </a:lnTo>
                            <a:close/>
                          </a:path>
                        </a:pathLst>
                      </a:custGeom>
                      <a:solidFill>
                        <a:srgbClr val="FBDD82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518" name="任意多边形: 形状 12517"/>
                      <p:cNvSpPr/>
                      <p:nvPr/>
                    </p:nvSpPr>
                    <p:spPr>
                      <a:xfrm>
                        <a:off x="5713380" y="4299584"/>
                        <a:ext cx="14477" cy="36671"/>
                      </a:xfrm>
                      <a:custGeom>
                        <a:avLst/>
                        <a:gdLst>
                          <a:gd name="connsiteX0" fmla="*/ 0 w 14477"/>
                          <a:gd name="connsiteY0" fmla="*/ 0 h 36671"/>
                          <a:gd name="connsiteX1" fmla="*/ 14478 w 14477"/>
                          <a:gd name="connsiteY1" fmla="*/ 0 h 36671"/>
                          <a:gd name="connsiteX2" fmla="*/ 14478 w 14477"/>
                          <a:gd name="connsiteY2" fmla="*/ 36671 h 36671"/>
                          <a:gd name="connsiteX3" fmla="*/ 0 w 14477"/>
                          <a:gd name="connsiteY3" fmla="*/ 36671 h 3667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14477" h="36671">
                            <a:moveTo>
                              <a:pt x="0" y="0"/>
                            </a:moveTo>
                            <a:lnTo>
                              <a:pt x="14478" y="0"/>
                            </a:lnTo>
                            <a:lnTo>
                              <a:pt x="14478" y="36671"/>
                            </a:lnTo>
                            <a:lnTo>
                              <a:pt x="0" y="36671"/>
                            </a:lnTo>
                            <a:close/>
                          </a:path>
                        </a:pathLst>
                      </a:custGeom>
                      <a:solidFill>
                        <a:srgbClr val="2BAF90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12519" name="任意多边形: 形状 12518"/>
                    <p:cNvSpPr/>
                    <p:nvPr/>
                  </p:nvSpPr>
                  <p:spPr>
                    <a:xfrm>
                      <a:off x="5549836" y="4298155"/>
                      <a:ext cx="137064" cy="39624"/>
                    </a:xfrm>
                    <a:custGeom>
                      <a:avLst/>
                      <a:gdLst>
                        <a:gd name="connsiteX0" fmla="*/ 135636 w 137064"/>
                        <a:gd name="connsiteY0" fmla="*/ 39624 h 39624"/>
                        <a:gd name="connsiteX1" fmla="*/ 135636 w 137064"/>
                        <a:gd name="connsiteY1" fmla="*/ 39624 h 39624"/>
                        <a:gd name="connsiteX2" fmla="*/ 1429 w 137064"/>
                        <a:gd name="connsiteY2" fmla="*/ 39529 h 39624"/>
                        <a:gd name="connsiteX3" fmla="*/ 0 w 137064"/>
                        <a:gd name="connsiteY3" fmla="*/ 38100 h 39624"/>
                        <a:gd name="connsiteX4" fmla="*/ 0 w 137064"/>
                        <a:gd name="connsiteY4" fmla="*/ 1429 h 39624"/>
                        <a:gd name="connsiteX5" fmla="*/ 381 w 137064"/>
                        <a:gd name="connsiteY5" fmla="*/ 381 h 39624"/>
                        <a:gd name="connsiteX6" fmla="*/ 1429 w 137064"/>
                        <a:gd name="connsiteY6" fmla="*/ 0 h 39624"/>
                        <a:gd name="connsiteX7" fmla="*/ 1429 w 137064"/>
                        <a:gd name="connsiteY7" fmla="*/ 0 h 39624"/>
                        <a:gd name="connsiteX8" fmla="*/ 135636 w 137064"/>
                        <a:gd name="connsiteY8" fmla="*/ 95 h 39624"/>
                        <a:gd name="connsiteX9" fmla="*/ 137065 w 137064"/>
                        <a:gd name="connsiteY9" fmla="*/ 1524 h 39624"/>
                        <a:gd name="connsiteX10" fmla="*/ 135636 w 137064"/>
                        <a:gd name="connsiteY10" fmla="*/ 2953 h 39624"/>
                        <a:gd name="connsiteX11" fmla="*/ 135636 w 137064"/>
                        <a:gd name="connsiteY11" fmla="*/ 2953 h 39624"/>
                        <a:gd name="connsiteX12" fmla="*/ 2857 w 137064"/>
                        <a:gd name="connsiteY12" fmla="*/ 2858 h 39624"/>
                        <a:gd name="connsiteX13" fmla="*/ 2857 w 137064"/>
                        <a:gd name="connsiteY13" fmla="*/ 36671 h 39624"/>
                        <a:gd name="connsiteX14" fmla="*/ 135636 w 137064"/>
                        <a:gd name="connsiteY14" fmla="*/ 36767 h 39624"/>
                        <a:gd name="connsiteX15" fmla="*/ 137065 w 137064"/>
                        <a:gd name="connsiteY15" fmla="*/ 38195 h 39624"/>
                        <a:gd name="connsiteX16" fmla="*/ 135636 w 137064"/>
                        <a:gd name="connsiteY16" fmla="*/ 39624 h 3962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137064" h="39624">
                          <a:moveTo>
                            <a:pt x="135636" y="39624"/>
                          </a:moveTo>
                          <a:lnTo>
                            <a:pt x="135636" y="39624"/>
                          </a:lnTo>
                          <a:lnTo>
                            <a:pt x="1429" y="39529"/>
                          </a:lnTo>
                          <a:cubicBezTo>
                            <a:pt x="667" y="39529"/>
                            <a:pt x="0" y="38862"/>
                            <a:pt x="0" y="38100"/>
                          </a:cubicBezTo>
                          <a:lnTo>
                            <a:pt x="0" y="1429"/>
                          </a:lnTo>
                          <a:cubicBezTo>
                            <a:pt x="0" y="1048"/>
                            <a:pt x="190" y="667"/>
                            <a:pt x="381" y="381"/>
                          </a:cubicBezTo>
                          <a:cubicBezTo>
                            <a:pt x="667" y="95"/>
                            <a:pt x="1048" y="0"/>
                            <a:pt x="1429" y="0"/>
                          </a:cubicBezTo>
                          <a:lnTo>
                            <a:pt x="1429" y="0"/>
                          </a:lnTo>
                          <a:lnTo>
                            <a:pt x="135636" y="95"/>
                          </a:lnTo>
                          <a:cubicBezTo>
                            <a:pt x="136398" y="95"/>
                            <a:pt x="137065" y="762"/>
                            <a:pt x="137065" y="1524"/>
                          </a:cubicBezTo>
                          <a:cubicBezTo>
                            <a:pt x="137065" y="2286"/>
                            <a:pt x="136398" y="2953"/>
                            <a:pt x="135636" y="2953"/>
                          </a:cubicBezTo>
                          <a:lnTo>
                            <a:pt x="135636" y="2953"/>
                          </a:lnTo>
                          <a:lnTo>
                            <a:pt x="2857" y="2858"/>
                          </a:lnTo>
                          <a:lnTo>
                            <a:pt x="2857" y="36671"/>
                          </a:lnTo>
                          <a:lnTo>
                            <a:pt x="135636" y="36767"/>
                          </a:lnTo>
                          <a:cubicBezTo>
                            <a:pt x="136398" y="36767"/>
                            <a:pt x="137065" y="37433"/>
                            <a:pt x="137065" y="38195"/>
                          </a:cubicBezTo>
                          <a:cubicBezTo>
                            <a:pt x="137065" y="38957"/>
                            <a:pt x="136398" y="39624"/>
                            <a:pt x="135636" y="39624"/>
                          </a:cubicBezTo>
                          <a:close/>
                        </a:path>
                      </a:pathLst>
                    </a:custGeom>
                    <a:solidFill>
                      <a:srgbClr val="1519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520" name="任意多边形: 形状 12519"/>
                    <p:cNvSpPr/>
                    <p:nvPr/>
                  </p:nvSpPr>
                  <p:spPr>
                    <a:xfrm>
                      <a:off x="5712046" y="4298250"/>
                      <a:ext cx="17335" cy="39528"/>
                    </a:xfrm>
                    <a:custGeom>
                      <a:avLst/>
                      <a:gdLst>
                        <a:gd name="connsiteX0" fmla="*/ 15907 w 17335"/>
                        <a:gd name="connsiteY0" fmla="*/ 39529 h 39528"/>
                        <a:gd name="connsiteX1" fmla="*/ 15907 w 17335"/>
                        <a:gd name="connsiteY1" fmla="*/ 39529 h 39528"/>
                        <a:gd name="connsiteX2" fmla="*/ 1429 w 17335"/>
                        <a:gd name="connsiteY2" fmla="*/ 39529 h 39528"/>
                        <a:gd name="connsiteX3" fmla="*/ 0 w 17335"/>
                        <a:gd name="connsiteY3" fmla="*/ 38100 h 39528"/>
                        <a:gd name="connsiteX4" fmla="*/ 1429 w 17335"/>
                        <a:gd name="connsiteY4" fmla="*/ 36671 h 39528"/>
                        <a:gd name="connsiteX5" fmla="*/ 1429 w 17335"/>
                        <a:gd name="connsiteY5" fmla="*/ 36671 h 39528"/>
                        <a:gd name="connsiteX6" fmla="*/ 14478 w 17335"/>
                        <a:gd name="connsiteY6" fmla="*/ 36671 h 39528"/>
                        <a:gd name="connsiteX7" fmla="*/ 14478 w 17335"/>
                        <a:gd name="connsiteY7" fmla="*/ 2858 h 39528"/>
                        <a:gd name="connsiteX8" fmla="*/ 1429 w 17335"/>
                        <a:gd name="connsiteY8" fmla="*/ 2858 h 39528"/>
                        <a:gd name="connsiteX9" fmla="*/ 0 w 17335"/>
                        <a:gd name="connsiteY9" fmla="*/ 1429 h 39528"/>
                        <a:gd name="connsiteX10" fmla="*/ 1429 w 17335"/>
                        <a:gd name="connsiteY10" fmla="*/ 0 h 39528"/>
                        <a:gd name="connsiteX11" fmla="*/ 1429 w 17335"/>
                        <a:gd name="connsiteY11" fmla="*/ 0 h 39528"/>
                        <a:gd name="connsiteX12" fmla="*/ 15907 w 17335"/>
                        <a:gd name="connsiteY12" fmla="*/ 0 h 39528"/>
                        <a:gd name="connsiteX13" fmla="*/ 16954 w 17335"/>
                        <a:gd name="connsiteY13" fmla="*/ 381 h 39528"/>
                        <a:gd name="connsiteX14" fmla="*/ 17336 w 17335"/>
                        <a:gd name="connsiteY14" fmla="*/ 1429 h 39528"/>
                        <a:gd name="connsiteX15" fmla="*/ 17336 w 17335"/>
                        <a:gd name="connsiteY15" fmla="*/ 38100 h 39528"/>
                        <a:gd name="connsiteX16" fmla="*/ 15907 w 17335"/>
                        <a:gd name="connsiteY16" fmla="*/ 39529 h 3952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17335" h="39528">
                          <a:moveTo>
                            <a:pt x="15907" y="39529"/>
                          </a:moveTo>
                          <a:lnTo>
                            <a:pt x="15907" y="39529"/>
                          </a:lnTo>
                          <a:lnTo>
                            <a:pt x="1429" y="39529"/>
                          </a:lnTo>
                          <a:cubicBezTo>
                            <a:pt x="667" y="39529"/>
                            <a:pt x="0" y="38862"/>
                            <a:pt x="0" y="38100"/>
                          </a:cubicBezTo>
                          <a:cubicBezTo>
                            <a:pt x="0" y="37338"/>
                            <a:pt x="667" y="36671"/>
                            <a:pt x="1429" y="36671"/>
                          </a:cubicBezTo>
                          <a:lnTo>
                            <a:pt x="1429" y="36671"/>
                          </a:lnTo>
                          <a:lnTo>
                            <a:pt x="14478" y="36671"/>
                          </a:lnTo>
                          <a:lnTo>
                            <a:pt x="14478" y="2858"/>
                          </a:lnTo>
                          <a:lnTo>
                            <a:pt x="1429" y="2858"/>
                          </a:lnTo>
                          <a:cubicBezTo>
                            <a:pt x="667" y="2858"/>
                            <a:pt x="0" y="2191"/>
                            <a:pt x="0" y="1429"/>
                          </a:cubicBezTo>
                          <a:cubicBezTo>
                            <a:pt x="0" y="667"/>
                            <a:pt x="667" y="0"/>
                            <a:pt x="1429" y="0"/>
                          </a:cubicBezTo>
                          <a:lnTo>
                            <a:pt x="1429" y="0"/>
                          </a:lnTo>
                          <a:lnTo>
                            <a:pt x="15907" y="0"/>
                          </a:lnTo>
                          <a:cubicBezTo>
                            <a:pt x="16288" y="0"/>
                            <a:pt x="16669" y="191"/>
                            <a:pt x="16954" y="381"/>
                          </a:cubicBezTo>
                          <a:cubicBezTo>
                            <a:pt x="17240" y="667"/>
                            <a:pt x="17336" y="1048"/>
                            <a:pt x="17336" y="1429"/>
                          </a:cubicBezTo>
                          <a:lnTo>
                            <a:pt x="17336" y="38100"/>
                          </a:lnTo>
                          <a:cubicBezTo>
                            <a:pt x="17336" y="38862"/>
                            <a:pt x="16669" y="39529"/>
                            <a:pt x="15907" y="39529"/>
                          </a:cubicBezTo>
                          <a:close/>
                        </a:path>
                      </a:pathLst>
                    </a:custGeom>
                    <a:solidFill>
                      <a:srgbClr val="1519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521" name="任意多边形: 形状 12520"/>
                    <p:cNvSpPr/>
                    <p:nvPr/>
                  </p:nvSpPr>
                  <p:spPr>
                    <a:xfrm>
                      <a:off x="5692520" y="4334922"/>
                      <a:ext cx="13906" cy="2857"/>
                    </a:xfrm>
                    <a:custGeom>
                      <a:avLst/>
                      <a:gdLst>
                        <a:gd name="connsiteX0" fmla="*/ 12478 w 13906"/>
                        <a:gd name="connsiteY0" fmla="*/ 2858 h 2857"/>
                        <a:gd name="connsiteX1" fmla="*/ 12478 w 13906"/>
                        <a:gd name="connsiteY1" fmla="*/ 2858 h 2857"/>
                        <a:gd name="connsiteX2" fmla="*/ 1429 w 13906"/>
                        <a:gd name="connsiteY2" fmla="*/ 2858 h 2857"/>
                        <a:gd name="connsiteX3" fmla="*/ 0 w 13906"/>
                        <a:gd name="connsiteY3" fmla="*/ 1429 h 2857"/>
                        <a:gd name="connsiteX4" fmla="*/ 1429 w 13906"/>
                        <a:gd name="connsiteY4" fmla="*/ 0 h 2857"/>
                        <a:gd name="connsiteX5" fmla="*/ 1429 w 13906"/>
                        <a:gd name="connsiteY5" fmla="*/ 0 h 2857"/>
                        <a:gd name="connsiteX6" fmla="*/ 12478 w 13906"/>
                        <a:gd name="connsiteY6" fmla="*/ 0 h 2857"/>
                        <a:gd name="connsiteX7" fmla="*/ 13906 w 13906"/>
                        <a:gd name="connsiteY7" fmla="*/ 1429 h 2857"/>
                        <a:gd name="connsiteX8" fmla="*/ 12478 w 13906"/>
                        <a:gd name="connsiteY8" fmla="*/ 2858 h 285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13906" h="2857">
                          <a:moveTo>
                            <a:pt x="12478" y="2858"/>
                          </a:moveTo>
                          <a:lnTo>
                            <a:pt x="12478" y="2858"/>
                          </a:lnTo>
                          <a:lnTo>
                            <a:pt x="1429" y="2858"/>
                          </a:lnTo>
                          <a:cubicBezTo>
                            <a:pt x="667" y="2858"/>
                            <a:pt x="0" y="2191"/>
                            <a:pt x="0" y="1429"/>
                          </a:cubicBezTo>
                          <a:cubicBezTo>
                            <a:pt x="0" y="667"/>
                            <a:pt x="667" y="0"/>
                            <a:pt x="1429" y="0"/>
                          </a:cubicBezTo>
                          <a:lnTo>
                            <a:pt x="1429" y="0"/>
                          </a:lnTo>
                          <a:lnTo>
                            <a:pt x="12478" y="0"/>
                          </a:lnTo>
                          <a:cubicBezTo>
                            <a:pt x="13240" y="0"/>
                            <a:pt x="13906" y="667"/>
                            <a:pt x="13906" y="1429"/>
                          </a:cubicBezTo>
                          <a:cubicBezTo>
                            <a:pt x="13906" y="2191"/>
                            <a:pt x="13240" y="2858"/>
                            <a:pt x="12478" y="2858"/>
                          </a:cubicBezTo>
                          <a:close/>
                        </a:path>
                      </a:pathLst>
                    </a:custGeom>
                    <a:solidFill>
                      <a:srgbClr val="1519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522" name="任意多边形: 形状 12521"/>
                    <p:cNvSpPr/>
                    <p:nvPr/>
                  </p:nvSpPr>
                  <p:spPr>
                    <a:xfrm>
                      <a:off x="5692425" y="4298250"/>
                      <a:ext cx="14001" cy="2857"/>
                    </a:xfrm>
                    <a:custGeom>
                      <a:avLst/>
                      <a:gdLst>
                        <a:gd name="connsiteX0" fmla="*/ 12573 w 14001"/>
                        <a:gd name="connsiteY0" fmla="*/ 2858 h 2857"/>
                        <a:gd name="connsiteX1" fmla="*/ 12573 w 14001"/>
                        <a:gd name="connsiteY1" fmla="*/ 2858 h 2857"/>
                        <a:gd name="connsiteX2" fmla="*/ 1429 w 14001"/>
                        <a:gd name="connsiteY2" fmla="*/ 2858 h 2857"/>
                        <a:gd name="connsiteX3" fmla="*/ 0 w 14001"/>
                        <a:gd name="connsiteY3" fmla="*/ 1429 h 2857"/>
                        <a:gd name="connsiteX4" fmla="*/ 1429 w 14001"/>
                        <a:gd name="connsiteY4" fmla="*/ 0 h 2857"/>
                        <a:gd name="connsiteX5" fmla="*/ 1429 w 14001"/>
                        <a:gd name="connsiteY5" fmla="*/ 0 h 2857"/>
                        <a:gd name="connsiteX6" fmla="*/ 12573 w 14001"/>
                        <a:gd name="connsiteY6" fmla="*/ 0 h 2857"/>
                        <a:gd name="connsiteX7" fmla="*/ 14002 w 14001"/>
                        <a:gd name="connsiteY7" fmla="*/ 1429 h 2857"/>
                        <a:gd name="connsiteX8" fmla="*/ 12573 w 14001"/>
                        <a:gd name="connsiteY8" fmla="*/ 2858 h 285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14001" h="2857">
                          <a:moveTo>
                            <a:pt x="12573" y="2858"/>
                          </a:moveTo>
                          <a:lnTo>
                            <a:pt x="12573" y="2858"/>
                          </a:lnTo>
                          <a:lnTo>
                            <a:pt x="1429" y="2858"/>
                          </a:lnTo>
                          <a:cubicBezTo>
                            <a:pt x="667" y="2858"/>
                            <a:pt x="0" y="2191"/>
                            <a:pt x="0" y="1429"/>
                          </a:cubicBezTo>
                          <a:cubicBezTo>
                            <a:pt x="0" y="667"/>
                            <a:pt x="667" y="0"/>
                            <a:pt x="1429" y="0"/>
                          </a:cubicBezTo>
                          <a:lnTo>
                            <a:pt x="1429" y="0"/>
                          </a:lnTo>
                          <a:lnTo>
                            <a:pt x="12573" y="0"/>
                          </a:lnTo>
                          <a:cubicBezTo>
                            <a:pt x="13335" y="0"/>
                            <a:pt x="14002" y="667"/>
                            <a:pt x="14002" y="1429"/>
                          </a:cubicBezTo>
                          <a:cubicBezTo>
                            <a:pt x="14002" y="2191"/>
                            <a:pt x="13335" y="2858"/>
                            <a:pt x="12573" y="2858"/>
                          </a:cubicBezTo>
                          <a:close/>
                        </a:path>
                      </a:pathLst>
                    </a:custGeom>
                    <a:solidFill>
                      <a:srgbClr val="1519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2523" name="图形 12092"/>
                  <p:cNvGrpSpPr/>
                  <p:nvPr/>
                </p:nvGrpSpPr>
                <p:grpSpPr>
                  <a:xfrm>
                    <a:off x="5564218" y="4224813"/>
                    <a:ext cx="179546" cy="39624"/>
                    <a:chOff x="5564218" y="4224813"/>
                    <a:chExt cx="179546" cy="39624"/>
                  </a:xfrm>
                </p:grpSpPr>
                <p:grpSp>
                  <p:nvGrpSpPr>
                    <p:cNvPr id="12524" name="图形 12092"/>
                    <p:cNvGrpSpPr/>
                    <p:nvPr/>
                  </p:nvGrpSpPr>
                  <p:grpSpPr>
                    <a:xfrm>
                      <a:off x="5565647" y="4226241"/>
                      <a:ext cx="176688" cy="36766"/>
                      <a:chOff x="5565647" y="4226241"/>
                      <a:chExt cx="176688" cy="36766"/>
                    </a:xfrm>
                  </p:grpSpPr>
                  <p:sp>
                    <p:nvSpPr>
                      <p:cNvPr id="12525" name="任意多边形: 形状 12524"/>
                      <p:cNvSpPr/>
                      <p:nvPr/>
                    </p:nvSpPr>
                    <p:spPr>
                      <a:xfrm>
                        <a:off x="5565647" y="4226241"/>
                        <a:ext cx="134207" cy="36766"/>
                      </a:xfrm>
                      <a:custGeom>
                        <a:avLst/>
                        <a:gdLst>
                          <a:gd name="connsiteX0" fmla="*/ 134207 w 134207"/>
                          <a:gd name="connsiteY0" fmla="*/ 36767 h 36766"/>
                          <a:gd name="connsiteX1" fmla="*/ 0 w 134207"/>
                          <a:gd name="connsiteY1" fmla="*/ 36671 h 36766"/>
                          <a:gd name="connsiteX2" fmla="*/ 0 w 134207"/>
                          <a:gd name="connsiteY2" fmla="*/ 0 h 36766"/>
                          <a:gd name="connsiteX3" fmla="*/ 134207 w 134207"/>
                          <a:gd name="connsiteY3" fmla="*/ 95 h 36766"/>
                          <a:gd name="connsiteX4" fmla="*/ 134207 w 134207"/>
                          <a:gd name="connsiteY4" fmla="*/ 36767 h 36766"/>
                          <a:gd name="connsiteX5" fmla="*/ 115157 w 134207"/>
                          <a:gd name="connsiteY5" fmla="*/ 18383 h 36766"/>
                          <a:gd name="connsiteX6" fmla="*/ 119634 w 134207"/>
                          <a:gd name="connsiteY6" fmla="*/ 22860 h 36766"/>
                          <a:gd name="connsiteX7" fmla="*/ 124111 w 134207"/>
                          <a:gd name="connsiteY7" fmla="*/ 18479 h 36766"/>
                          <a:gd name="connsiteX8" fmla="*/ 119634 w 134207"/>
                          <a:gd name="connsiteY8" fmla="*/ 14002 h 36766"/>
                          <a:gd name="connsiteX9" fmla="*/ 115157 w 134207"/>
                          <a:gd name="connsiteY9" fmla="*/ 18383 h 3676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</a:cxnLst>
                        <a:rect l="l" t="t" r="r" b="b"/>
                        <a:pathLst>
                          <a:path w="134207" h="36766">
                            <a:moveTo>
                              <a:pt x="134207" y="36767"/>
                            </a:moveTo>
                            <a:lnTo>
                              <a:pt x="0" y="36671"/>
                            </a:lnTo>
                            <a:lnTo>
                              <a:pt x="0" y="0"/>
                            </a:lnTo>
                            <a:lnTo>
                              <a:pt x="134207" y="95"/>
                            </a:lnTo>
                            <a:lnTo>
                              <a:pt x="134207" y="36767"/>
                            </a:lnTo>
                            <a:close/>
                            <a:moveTo>
                              <a:pt x="115157" y="18383"/>
                            </a:moveTo>
                            <a:cubicBezTo>
                              <a:pt x="115157" y="20860"/>
                              <a:pt x="117157" y="22860"/>
                              <a:pt x="119634" y="22860"/>
                            </a:cubicBezTo>
                            <a:cubicBezTo>
                              <a:pt x="122111" y="22860"/>
                              <a:pt x="124111" y="20860"/>
                              <a:pt x="124111" y="18479"/>
                            </a:cubicBezTo>
                            <a:cubicBezTo>
                              <a:pt x="124111" y="16002"/>
                              <a:pt x="122111" y="14002"/>
                              <a:pt x="119634" y="14002"/>
                            </a:cubicBezTo>
                            <a:cubicBezTo>
                              <a:pt x="117157" y="14002"/>
                              <a:pt x="115157" y="16002"/>
                              <a:pt x="115157" y="18383"/>
                            </a:cubicBezTo>
                            <a:close/>
                          </a:path>
                        </a:pathLst>
                      </a:custGeom>
                      <a:solidFill>
                        <a:srgbClr val="548BC3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526" name="任意多边形: 形状 12525"/>
                      <p:cNvSpPr/>
                      <p:nvPr/>
                    </p:nvSpPr>
                    <p:spPr>
                      <a:xfrm>
                        <a:off x="5699854" y="4226337"/>
                        <a:ext cx="8477" cy="36671"/>
                      </a:xfrm>
                      <a:custGeom>
                        <a:avLst/>
                        <a:gdLst>
                          <a:gd name="connsiteX0" fmla="*/ 0 w 8477"/>
                          <a:gd name="connsiteY0" fmla="*/ 0 h 36671"/>
                          <a:gd name="connsiteX1" fmla="*/ 8477 w 8477"/>
                          <a:gd name="connsiteY1" fmla="*/ 0 h 36671"/>
                          <a:gd name="connsiteX2" fmla="*/ 8477 w 8477"/>
                          <a:gd name="connsiteY2" fmla="*/ 36671 h 36671"/>
                          <a:gd name="connsiteX3" fmla="*/ 0 w 8477"/>
                          <a:gd name="connsiteY3" fmla="*/ 36671 h 3667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8477" h="36671">
                            <a:moveTo>
                              <a:pt x="0" y="0"/>
                            </a:moveTo>
                            <a:lnTo>
                              <a:pt x="8477" y="0"/>
                            </a:lnTo>
                            <a:lnTo>
                              <a:pt x="8477" y="36671"/>
                            </a:lnTo>
                            <a:lnTo>
                              <a:pt x="0" y="36671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527" name="任意多边形: 形状 12526"/>
                      <p:cNvSpPr/>
                      <p:nvPr/>
                    </p:nvSpPr>
                    <p:spPr>
                      <a:xfrm>
                        <a:off x="5708332" y="4226337"/>
                        <a:ext cx="11049" cy="36671"/>
                      </a:xfrm>
                      <a:custGeom>
                        <a:avLst/>
                        <a:gdLst>
                          <a:gd name="connsiteX0" fmla="*/ 0 w 11049"/>
                          <a:gd name="connsiteY0" fmla="*/ 0 h 36671"/>
                          <a:gd name="connsiteX1" fmla="*/ 11049 w 11049"/>
                          <a:gd name="connsiteY1" fmla="*/ 0 h 36671"/>
                          <a:gd name="connsiteX2" fmla="*/ 11049 w 11049"/>
                          <a:gd name="connsiteY2" fmla="*/ 36671 h 36671"/>
                          <a:gd name="connsiteX3" fmla="*/ 0 w 11049"/>
                          <a:gd name="connsiteY3" fmla="*/ 36671 h 3667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11049" h="36671">
                            <a:moveTo>
                              <a:pt x="0" y="0"/>
                            </a:moveTo>
                            <a:lnTo>
                              <a:pt x="11049" y="0"/>
                            </a:lnTo>
                            <a:lnTo>
                              <a:pt x="11049" y="36671"/>
                            </a:lnTo>
                            <a:lnTo>
                              <a:pt x="0" y="36671"/>
                            </a:lnTo>
                            <a:close/>
                          </a:path>
                        </a:pathLst>
                      </a:custGeom>
                      <a:solidFill>
                        <a:srgbClr val="548BC3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528" name="任意多边形: 形状 12527"/>
                      <p:cNvSpPr/>
                      <p:nvPr/>
                    </p:nvSpPr>
                    <p:spPr>
                      <a:xfrm>
                        <a:off x="5680804" y="4240148"/>
                        <a:ext cx="8953" cy="8953"/>
                      </a:xfrm>
                      <a:custGeom>
                        <a:avLst/>
                        <a:gdLst>
                          <a:gd name="connsiteX0" fmla="*/ 4477 w 8953"/>
                          <a:gd name="connsiteY0" fmla="*/ 8954 h 8953"/>
                          <a:gd name="connsiteX1" fmla="*/ 0 w 8953"/>
                          <a:gd name="connsiteY1" fmla="*/ 4477 h 8953"/>
                          <a:gd name="connsiteX2" fmla="*/ 4477 w 8953"/>
                          <a:gd name="connsiteY2" fmla="*/ 0 h 8953"/>
                          <a:gd name="connsiteX3" fmla="*/ 8954 w 8953"/>
                          <a:gd name="connsiteY3" fmla="*/ 4477 h 8953"/>
                          <a:gd name="connsiteX4" fmla="*/ 4477 w 8953"/>
                          <a:gd name="connsiteY4" fmla="*/ 8954 h 895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8953" h="8953">
                            <a:moveTo>
                              <a:pt x="4477" y="8954"/>
                            </a:moveTo>
                            <a:cubicBezTo>
                              <a:pt x="2000" y="8954"/>
                              <a:pt x="95" y="6953"/>
                              <a:pt x="0" y="4477"/>
                            </a:cubicBezTo>
                            <a:cubicBezTo>
                              <a:pt x="0" y="2000"/>
                              <a:pt x="2000" y="0"/>
                              <a:pt x="4477" y="0"/>
                            </a:cubicBezTo>
                            <a:cubicBezTo>
                              <a:pt x="6953" y="0"/>
                              <a:pt x="8954" y="2000"/>
                              <a:pt x="8954" y="4477"/>
                            </a:cubicBezTo>
                            <a:cubicBezTo>
                              <a:pt x="8858" y="6953"/>
                              <a:pt x="6858" y="8954"/>
                              <a:pt x="4477" y="8954"/>
                            </a:cubicBezTo>
                            <a:close/>
                          </a:path>
                        </a:pathLst>
                      </a:custGeom>
                      <a:solidFill>
                        <a:srgbClr val="548BC3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529" name="任意多边形: 形状 12528"/>
                      <p:cNvSpPr/>
                      <p:nvPr/>
                    </p:nvSpPr>
                    <p:spPr>
                      <a:xfrm>
                        <a:off x="5719381" y="4226337"/>
                        <a:ext cx="8477" cy="36671"/>
                      </a:xfrm>
                      <a:custGeom>
                        <a:avLst/>
                        <a:gdLst>
                          <a:gd name="connsiteX0" fmla="*/ 0 w 8477"/>
                          <a:gd name="connsiteY0" fmla="*/ 0 h 36671"/>
                          <a:gd name="connsiteX1" fmla="*/ 8477 w 8477"/>
                          <a:gd name="connsiteY1" fmla="*/ 0 h 36671"/>
                          <a:gd name="connsiteX2" fmla="*/ 8477 w 8477"/>
                          <a:gd name="connsiteY2" fmla="*/ 36671 h 36671"/>
                          <a:gd name="connsiteX3" fmla="*/ 0 w 8477"/>
                          <a:gd name="connsiteY3" fmla="*/ 36671 h 3667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8477" h="36671">
                            <a:moveTo>
                              <a:pt x="0" y="0"/>
                            </a:moveTo>
                            <a:lnTo>
                              <a:pt x="8477" y="0"/>
                            </a:lnTo>
                            <a:lnTo>
                              <a:pt x="8477" y="36671"/>
                            </a:lnTo>
                            <a:lnTo>
                              <a:pt x="0" y="36671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530" name="任意多边形: 形状 12529"/>
                      <p:cNvSpPr/>
                      <p:nvPr/>
                    </p:nvSpPr>
                    <p:spPr>
                      <a:xfrm>
                        <a:off x="5727858" y="4226337"/>
                        <a:ext cx="14477" cy="36671"/>
                      </a:xfrm>
                      <a:custGeom>
                        <a:avLst/>
                        <a:gdLst>
                          <a:gd name="connsiteX0" fmla="*/ 0 w 14477"/>
                          <a:gd name="connsiteY0" fmla="*/ 0 h 36671"/>
                          <a:gd name="connsiteX1" fmla="*/ 14478 w 14477"/>
                          <a:gd name="connsiteY1" fmla="*/ 0 h 36671"/>
                          <a:gd name="connsiteX2" fmla="*/ 14478 w 14477"/>
                          <a:gd name="connsiteY2" fmla="*/ 36671 h 36671"/>
                          <a:gd name="connsiteX3" fmla="*/ 0 w 14477"/>
                          <a:gd name="connsiteY3" fmla="*/ 36671 h 3667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14477" h="36671">
                            <a:moveTo>
                              <a:pt x="0" y="0"/>
                            </a:moveTo>
                            <a:lnTo>
                              <a:pt x="14478" y="0"/>
                            </a:lnTo>
                            <a:lnTo>
                              <a:pt x="14478" y="36671"/>
                            </a:lnTo>
                            <a:lnTo>
                              <a:pt x="0" y="36671"/>
                            </a:lnTo>
                            <a:close/>
                          </a:path>
                        </a:pathLst>
                      </a:custGeom>
                      <a:solidFill>
                        <a:srgbClr val="548BC3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12531" name="任意多边形: 形状 12530"/>
                    <p:cNvSpPr/>
                    <p:nvPr/>
                  </p:nvSpPr>
                  <p:spPr>
                    <a:xfrm>
                      <a:off x="5564218" y="4224813"/>
                      <a:ext cx="137064" cy="39624"/>
                    </a:xfrm>
                    <a:custGeom>
                      <a:avLst/>
                      <a:gdLst>
                        <a:gd name="connsiteX0" fmla="*/ 135636 w 137064"/>
                        <a:gd name="connsiteY0" fmla="*/ 39624 h 39624"/>
                        <a:gd name="connsiteX1" fmla="*/ 135636 w 137064"/>
                        <a:gd name="connsiteY1" fmla="*/ 39624 h 39624"/>
                        <a:gd name="connsiteX2" fmla="*/ 1429 w 137064"/>
                        <a:gd name="connsiteY2" fmla="*/ 39529 h 39624"/>
                        <a:gd name="connsiteX3" fmla="*/ 0 w 137064"/>
                        <a:gd name="connsiteY3" fmla="*/ 38100 h 39624"/>
                        <a:gd name="connsiteX4" fmla="*/ 0 w 137064"/>
                        <a:gd name="connsiteY4" fmla="*/ 1429 h 39624"/>
                        <a:gd name="connsiteX5" fmla="*/ 381 w 137064"/>
                        <a:gd name="connsiteY5" fmla="*/ 381 h 39624"/>
                        <a:gd name="connsiteX6" fmla="*/ 1429 w 137064"/>
                        <a:gd name="connsiteY6" fmla="*/ 0 h 39624"/>
                        <a:gd name="connsiteX7" fmla="*/ 1429 w 137064"/>
                        <a:gd name="connsiteY7" fmla="*/ 0 h 39624"/>
                        <a:gd name="connsiteX8" fmla="*/ 135636 w 137064"/>
                        <a:gd name="connsiteY8" fmla="*/ 95 h 39624"/>
                        <a:gd name="connsiteX9" fmla="*/ 137065 w 137064"/>
                        <a:gd name="connsiteY9" fmla="*/ 1524 h 39624"/>
                        <a:gd name="connsiteX10" fmla="*/ 135636 w 137064"/>
                        <a:gd name="connsiteY10" fmla="*/ 2953 h 39624"/>
                        <a:gd name="connsiteX11" fmla="*/ 135636 w 137064"/>
                        <a:gd name="connsiteY11" fmla="*/ 2953 h 39624"/>
                        <a:gd name="connsiteX12" fmla="*/ 2857 w 137064"/>
                        <a:gd name="connsiteY12" fmla="*/ 2858 h 39624"/>
                        <a:gd name="connsiteX13" fmla="*/ 2857 w 137064"/>
                        <a:gd name="connsiteY13" fmla="*/ 36671 h 39624"/>
                        <a:gd name="connsiteX14" fmla="*/ 135636 w 137064"/>
                        <a:gd name="connsiteY14" fmla="*/ 36767 h 39624"/>
                        <a:gd name="connsiteX15" fmla="*/ 137065 w 137064"/>
                        <a:gd name="connsiteY15" fmla="*/ 38195 h 39624"/>
                        <a:gd name="connsiteX16" fmla="*/ 135636 w 137064"/>
                        <a:gd name="connsiteY16" fmla="*/ 39624 h 3962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137064" h="39624">
                          <a:moveTo>
                            <a:pt x="135636" y="39624"/>
                          </a:moveTo>
                          <a:lnTo>
                            <a:pt x="135636" y="39624"/>
                          </a:lnTo>
                          <a:lnTo>
                            <a:pt x="1429" y="39529"/>
                          </a:lnTo>
                          <a:cubicBezTo>
                            <a:pt x="667" y="39529"/>
                            <a:pt x="0" y="38862"/>
                            <a:pt x="0" y="38100"/>
                          </a:cubicBezTo>
                          <a:lnTo>
                            <a:pt x="0" y="1429"/>
                          </a:lnTo>
                          <a:cubicBezTo>
                            <a:pt x="0" y="1048"/>
                            <a:pt x="190" y="667"/>
                            <a:pt x="381" y="381"/>
                          </a:cubicBezTo>
                          <a:cubicBezTo>
                            <a:pt x="667" y="95"/>
                            <a:pt x="1048" y="0"/>
                            <a:pt x="1429" y="0"/>
                          </a:cubicBezTo>
                          <a:lnTo>
                            <a:pt x="1429" y="0"/>
                          </a:lnTo>
                          <a:lnTo>
                            <a:pt x="135636" y="95"/>
                          </a:lnTo>
                          <a:cubicBezTo>
                            <a:pt x="136398" y="95"/>
                            <a:pt x="137065" y="762"/>
                            <a:pt x="137065" y="1524"/>
                          </a:cubicBezTo>
                          <a:cubicBezTo>
                            <a:pt x="137065" y="2286"/>
                            <a:pt x="136398" y="2953"/>
                            <a:pt x="135636" y="2953"/>
                          </a:cubicBezTo>
                          <a:lnTo>
                            <a:pt x="135636" y="2953"/>
                          </a:lnTo>
                          <a:lnTo>
                            <a:pt x="2857" y="2858"/>
                          </a:lnTo>
                          <a:lnTo>
                            <a:pt x="2857" y="36671"/>
                          </a:lnTo>
                          <a:lnTo>
                            <a:pt x="135636" y="36767"/>
                          </a:lnTo>
                          <a:cubicBezTo>
                            <a:pt x="136398" y="36767"/>
                            <a:pt x="137065" y="37433"/>
                            <a:pt x="137065" y="38195"/>
                          </a:cubicBezTo>
                          <a:cubicBezTo>
                            <a:pt x="137065" y="38957"/>
                            <a:pt x="136493" y="39624"/>
                            <a:pt x="135636" y="39624"/>
                          </a:cubicBezTo>
                          <a:close/>
                        </a:path>
                      </a:pathLst>
                    </a:custGeom>
                    <a:solidFill>
                      <a:srgbClr val="1519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532" name="任意多边形: 形状 12531"/>
                    <p:cNvSpPr/>
                    <p:nvPr/>
                  </p:nvSpPr>
                  <p:spPr>
                    <a:xfrm>
                      <a:off x="5726429" y="4224908"/>
                      <a:ext cx="17335" cy="39528"/>
                    </a:xfrm>
                    <a:custGeom>
                      <a:avLst/>
                      <a:gdLst>
                        <a:gd name="connsiteX0" fmla="*/ 15907 w 17335"/>
                        <a:gd name="connsiteY0" fmla="*/ 39529 h 39528"/>
                        <a:gd name="connsiteX1" fmla="*/ 15907 w 17335"/>
                        <a:gd name="connsiteY1" fmla="*/ 39529 h 39528"/>
                        <a:gd name="connsiteX2" fmla="*/ 1429 w 17335"/>
                        <a:gd name="connsiteY2" fmla="*/ 39529 h 39528"/>
                        <a:gd name="connsiteX3" fmla="*/ 0 w 17335"/>
                        <a:gd name="connsiteY3" fmla="*/ 38100 h 39528"/>
                        <a:gd name="connsiteX4" fmla="*/ 1429 w 17335"/>
                        <a:gd name="connsiteY4" fmla="*/ 36671 h 39528"/>
                        <a:gd name="connsiteX5" fmla="*/ 1429 w 17335"/>
                        <a:gd name="connsiteY5" fmla="*/ 36671 h 39528"/>
                        <a:gd name="connsiteX6" fmla="*/ 14478 w 17335"/>
                        <a:gd name="connsiteY6" fmla="*/ 36671 h 39528"/>
                        <a:gd name="connsiteX7" fmla="*/ 14478 w 17335"/>
                        <a:gd name="connsiteY7" fmla="*/ 2858 h 39528"/>
                        <a:gd name="connsiteX8" fmla="*/ 1429 w 17335"/>
                        <a:gd name="connsiteY8" fmla="*/ 2858 h 39528"/>
                        <a:gd name="connsiteX9" fmla="*/ 0 w 17335"/>
                        <a:gd name="connsiteY9" fmla="*/ 1429 h 39528"/>
                        <a:gd name="connsiteX10" fmla="*/ 1429 w 17335"/>
                        <a:gd name="connsiteY10" fmla="*/ 0 h 39528"/>
                        <a:gd name="connsiteX11" fmla="*/ 1429 w 17335"/>
                        <a:gd name="connsiteY11" fmla="*/ 0 h 39528"/>
                        <a:gd name="connsiteX12" fmla="*/ 15907 w 17335"/>
                        <a:gd name="connsiteY12" fmla="*/ 0 h 39528"/>
                        <a:gd name="connsiteX13" fmla="*/ 16954 w 17335"/>
                        <a:gd name="connsiteY13" fmla="*/ 381 h 39528"/>
                        <a:gd name="connsiteX14" fmla="*/ 17335 w 17335"/>
                        <a:gd name="connsiteY14" fmla="*/ 1429 h 39528"/>
                        <a:gd name="connsiteX15" fmla="*/ 17335 w 17335"/>
                        <a:gd name="connsiteY15" fmla="*/ 38100 h 39528"/>
                        <a:gd name="connsiteX16" fmla="*/ 15907 w 17335"/>
                        <a:gd name="connsiteY16" fmla="*/ 39529 h 3952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17335" h="39528">
                          <a:moveTo>
                            <a:pt x="15907" y="39529"/>
                          </a:moveTo>
                          <a:lnTo>
                            <a:pt x="15907" y="39529"/>
                          </a:lnTo>
                          <a:lnTo>
                            <a:pt x="1429" y="39529"/>
                          </a:lnTo>
                          <a:cubicBezTo>
                            <a:pt x="667" y="39529"/>
                            <a:pt x="0" y="38862"/>
                            <a:pt x="0" y="38100"/>
                          </a:cubicBezTo>
                          <a:cubicBezTo>
                            <a:pt x="0" y="37338"/>
                            <a:pt x="667" y="36671"/>
                            <a:pt x="1429" y="36671"/>
                          </a:cubicBezTo>
                          <a:lnTo>
                            <a:pt x="1429" y="36671"/>
                          </a:lnTo>
                          <a:lnTo>
                            <a:pt x="14478" y="36671"/>
                          </a:lnTo>
                          <a:lnTo>
                            <a:pt x="14478" y="2858"/>
                          </a:lnTo>
                          <a:lnTo>
                            <a:pt x="1429" y="2858"/>
                          </a:lnTo>
                          <a:cubicBezTo>
                            <a:pt x="667" y="2858"/>
                            <a:pt x="0" y="2191"/>
                            <a:pt x="0" y="1429"/>
                          </a:cubicBezTo>
                          <a:cubicBezTo>
                            <a:pt x="0" y="667"/>
                            <a:pt x="667" y="0"/>
                            <a:pt x="1429" y="0"/>
                          </a:cubicBezTo>
                          <a:lnTo>
                            <a:pt x="1429" y="0"/>
                          </a:lnTo>
                          <a:lnTo>
                            <a:pt x="15907" y="0"/>
                          </a:lnTo>
                          <a:cubicBezTo>
                            <a:pt x="16288" y="0"/>
                            <a:pt x="16669" y="191"/>
                            <a:pt x="16954" y="381"/>
                          </a:cubicBezTo>
                          <a:cubicBezTo>
                            <a:pt x="17240" y="667"/>
                            <a:pt x="17335" y="1048"/>
                            <a:pt x="17335" y="1429"/>
                          </a:cubicBezTo>
                          <a:lnTo>
                            <a:pt x="17335" y="38100"/>
                          </a:lnTo>
                          <a:cubicBezTo>
                            <a:pt x="17335" y="38957"/>
                            <a:pt x="16764" y="39529"/>
                            <a:pt x="15907" y="39529"/>
                          </a:cubicBezTo>
                          <a:close/>
                        </a:path>
                      </a:pathLst>
                    </a:custGeom>
                    <a:solidFill>
                      <a:srgbClr val="1519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533" name="任意多边形: 形状 12532"/>
                    <p:cNvSpPr/>
                    <p:nvPr/>
                  </p:nvSpPr>
                  <p:spPr>
                    <a:xfrm>
                      <a:off x="5706903" y="4261579"/>
                      <a:ext cx="13915" cy="2857"/>
                    </a:xfrm>
                    <a:custGeom>
                      <a:avLst/>
                      <a:gdLst>
                        <a:gd name="connsiteX0" fmla="*/ 12478 w 13915"/>
                        <a:gd name="connsiteY0" fmla="*/ 2858 h 2857"/>
                        <a:gd name="connsiteX1" fmla="*/ 12478 w 13915"/>
                        <a:gd name="connsiteY1" fmla="*/ 2858 h 2857"/>
                        <a:gd name="connsiteX2" fmla="*/ 1429 w 13915"/>
                        <a:gd name="connsiteY2" fmla="*/ 2858 h 2857"/>
                        <a:gd name="connsiteX3" fmla="*/ 0 w 13915"/>
                        <a:gd name="connsiteY3" fmla="*/ 1429 h 2857"/>
                        <a:gd name="connsiteX4" fmla="*/ 1429 w 13915"/>
                        <a:gd name="connsiteY4" fmla="*/ 0 h 2857"/>
                        <a:gd name="connsiteX5" fmla="*/ 1429 w 13915"/>
                        <a:gd name="connsiteY5" fmla="*/ 0 h 2857"/>
                        <a:gd name="connsiteX6" fmla="*/ 12478 w 13915"/>
                        <a:gd name="connsiteY6" fmla="*/ 0 h 2857"/>
                        <a:gd name="connsiteX7" fmla="*/ 13906 w 13915"/>
                        <a:gd name="connsiteY7" fmla="*/ 1429 h 2857"/>
                        <a:gd name="connsiteX8" fmla="*/ 12478 w 13915"/>
                        <a:gd name="connsiteY8" fmla="*/ 2858 h 285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13915" h="2857">
                          <a:moveTo>
                            <a:pt x="12478" y="2858"/>
                          </a:moveTo>
                          <a:lnTo>
                            <a:pt x="12478" y="2858"/>
                          </a:lnTo>
                          <a:lnTo>
                            <a:pt x="1429" y="2858"/>
                          </a:lnTo>
                          <a:cubicBezTo>
                            <a:pt x="667" y="2858"/>
                            <a:pt x="0" y="2191"/>
                            <a:pt x="0" y="1429"/>
                          </a:cubicBezTo>
                          <a:cubicBezTo>
                            <a:pt x="0" y="667"/>
                            <a:pt x="667" y="0"/>
                            <a:pt x="1429" y="0"/>
                          </a:cubicBezTo>
                          <a:lnTo>
                            <a:pt x="1429" y="0"/>
                          </a:lnTo>
                          <a:lnTo>
                            <a:pt x="12478" y="0"/>
                          </a:lnTo>
                          <a:cubicBezTo>
                            <a:pt x="13240" y="0"/>
                            <a:pt x="13906" y="667"/>
                            <a:pt x="13906" y="1429"/>
                          </a:cubicBezTo>
                          <a:cubicBezTo>
                            <a:pt x="14002" y="2286"/>
                            <a:pt x="13335" y="2858"/>
                            <a:pt x="12478" y="2858"/>
                          </a:cubicBezTo>
                          <a:close/>
                        </a:path>
                      </a:pathLst>
                    </a:custGeom>
                    <a:solidFill>
                      <a:srgbClr val="1519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534" name="任意多边形: 形状 12533"/>
                    <p:cNvSpPr/>
                    <p:nvPr/>
                  </p:nvSpPr>
                  <p:spPr>
                    <a:xfrm>
                      <a:off x="5706903" y="4224908"/>
                      <a:ext cx="14001" cy="2857"/>
                    </a:xfrm>
                    <a:custGeom>
                      <a:avLst/>
                      <a:gdLst>
                        <a:gd name="connsiteX0" fmla="*/ 12573 w 14001"/>
                        <a:gd name="connsiteY0" fmla="*/ 2858 h 2857"/>
                        <a:gd name="connsiteX1" fmla="*/ 12573 w 14001"/>
                        <a:gd name="connsiteY1" fmla="*/ 2858 h 2857"/>
                        <a:gd name="connsiteX2" fmla="*/ 1429 w 14001"/>
                        <a:gd name="connsiteY2" fmla="*/ 2858 h 2857"/>
                        <a:gd name="connsiteX3" fmla="*/ 0 w 14001"/>
                        <a:gd name="connsiteY3" fmla="*/ 1429 h 2857"/>
                        <a:gd name="connsiteX4" fmla="*/ 1429 w 14001"/>
                        <a:gd name="connsiteY4" fmla="*/ 0 h 2857"/>
                        <a:gd name="connsiteX5" fmla="*/ 1429 w 14001"/>
                        <a:gd name="connsiteY5" fmla="*/ 0 h 2857"/>
                        <a:gd name="connsiteX6" fmla="*/ 12573 w 14001"/>
                        <a:gd name="connsiteY6" fmla="*/ 0 h 2857"/>
                        <a:gd name="connsiteX7" fmla="*/ 14002 w 14001"/>
                        <a:gd name="connsiteY7" fmla="*/ 1429 h 2857"/>
                        <a:gd name="connsiteX8" fmla="*/ 12573 w 14001"/>
                        <a:gd name="connsiteY8" fmla="*/ 2858 h 285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14001" h="2857">
                          <a:moveTo>
                            <a:pt x="12573" y="2858"/>
                          </a:moveTo>
                          <a:lnTo>
                            <a:pt x="12573" y="2858"/>
                          </a:lnTo>
                          <a:lnTo>
                            <a:pt x="1429" y="2858"/>
                          </a:lnTo>
                          <a:cubicBezTo>
                            <a:pt x="667" y="2858"/>
                            <a:pt x="0" y="2191"/>
                            <a:pt x="0" y="1429"/>
                          </a:cubicBezTo>
                          <a:cubicBezTo>
                            <a:pt x="0" y="667"/>
                            <a:pt x="667" y="0"/>
                            <a:pt x="1429" y="0"/>
                          </a:cubicBezTo>
                          <a:lnTo>
                            <a:pt x="1429" y="0"/>
                          </a:lnTo>
                          <a:lnTo>
                            <a:pt x="12573" y="0"/>
                          </a:lnTo>
                          <a:cubicBezTo>
                            <a:pt x="13335" y="0"/>
                            <a:pt x="14002" y="667"/>
                            <a:pt x="14002" y="1429"/>
                          </a:cubicBezTo>
                          <a:cubicBezTo>
                            <a:pt x="14002" y="2191"/>
                            <a:pt x="13335" y="2858"/>
                            <a:pt x="12573" y="2858"/>
                          </a:cubicBezTo>
                          <a:close/>
                        </a:path>
                      </a:pathLst>
                    </a:custGeom>
                    <a:solidFill>
                      <a:srgbClr val="1519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</p:grpSp>
        </p:grpSp>
        <p:sp>
          <p:nvSpPr>
            <p:cNvPr id="166" name="文本框 165"/>
            <p:cNvSpPr txBox="1"/>
            <p:nvPr/>
          </p:nvSpPr>
          <p:spPr>
            <a:xfrm>
              <a:off x="6493" y="3828"/>
              <a:ext cx="6181" cy="1907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  <a:scene3d>
                <a:camera prst="orthographicFront"/>
                <a:lightRig rig="threePt" dir="t"/>
              </a:scene3d>
            </a:bodyPr>
            <a:lstStyle/>
            <a:p>
              <a:pPr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3600" b="1">
                  <a:solidFill>
                    <a:schemeClr val="bg1"/>
                  </a:solidFill>
                  <a:sym typeface="+mn-ea"/>
                </a:rPr>
                <a:t>       </a:t>
              </a:r>
              <a:r>
                <a:rPr lang="zh-CN" altLang="en-US" sz="3600" b="1">
                  <a:solidFill>
                    <a:schemeClr val="bg1"/>
                  </a:solidFill>
                  <a:sym typeface="+mn-ea"/>
                </a:rPr>
                <a:t>同学们,你们是否在生活中经常听到</a:t>
              </a:r>
              <a:r>
                <a:rPr lang="zh-CN" altLang="en-US" sz="3600" b="1">
                  <a:solidFill>
                    <a:srgbClr val="FF0000"/>
                  </a:solidFill>
                  <a:sym typeface="+mn-ea"/>
                </a:rPr>
                <a:t>“大约”</a:t>
              </a:r>
              <a:r>
                <a:rPr lang="zh-CN" altLang="en-US" sz="3600" b="1">
                  <a:solidFill>
                    <a:schemeClr val="bg1"/>
                  </a:solidFill>
                  <a:sym typeface="+mn-ea"/>
                </a:rPr>
                <a:t>这个词语?</a:t>
              </a:r>
              <a:r>
                <a:rPr lang="zh-CN" altLang="en-US" sz="3600" b="1">
                  <a:ln w="9525" cmpd="sng">
                    <a:solidFill>
                      <a:srgbClr val="0A5F38"/>
                    </a:solidFill>
                    <a:prstDash val="solid"/>
                  </a:ln>
                  <a:solidFill>
                    <a:schemeClr val="bg1"/>
                  </a:solidFill>
                  <a:effectLst>
                    <a:outerShdw blurRad="50800" dist="38100" dir="8100000" algn="tr" rotWithShape="0">
                      <a:prstClr val="black">
                        <a:alpha val="18000"/>
                      </a:prstClr>
                    </a:outerShdw>
                  </a:effectLst>
                  <a:latin typeface="汉仪粗宋简" panose="02010600000101010101" charset="-122"/>
                  <a:ea typeface="汉仪粗宋简" panose="02010600000101010101" charset="-122"/>
                </a:rPr>
                <a:t>。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5" name="图片 4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3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6" name="图片 5" descr="xkdr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对话气泡: 圆角矩形 34"/>
          <p:cNvSpPr/>
          <p:nvPr/>
        </p:nvSpPr>
        <p:spPr>
          <a:xfrm>
            <a:off x="2466975" y="1792605"/>
            <a:ext cx="8595360" cy="2047240"/>
          </a:xfrm>
          <a:prstGeom prst="wedgeRoundRectCallout">
            <a:avLst>
              <a:gd name="adj1" fmla="val -52331"/>
              <a:gd name="adj2" fmla="val 44571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在整数除法中，如果商是整数而没有余数，我们就说被除数是除数的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倍数</a:t>
            </a: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，除数是被除数的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因数</a:t>
            </a: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5" name="图片 4" descr="图片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6" name="图片 5" descr="xzgj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pic>
        <p:nvPicPr>
          <p:cNvPr id="1026" name="Picture 2" descr="C:\Users\Administrator\Desktop\人教四色.tif"/>
          <p:cNvPicPr>
            <a:picLocks noChangeAspect="1" noChangeArrowheads="1"/>
          </p:cNvPicPr>
          <p:nvPr/>
        </p:nvPicPr>
        <p:blipFill rotWithShape="1"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64104"/>
          <a:stretch>
            <a:fillRect/>
          </a:stretch>
        </p:blipFill>
        <p:spPr bwMode="auto">
          <a:xfrm flipH="1">
            <a:off x="203786" y="2399581"/>
            <a:ext cx="2397174" cy="2366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9" name="组合 18"/>
          <p:cNvGrpSpPr/>
          <p:nvPr/>
        </p:nvGrpSpPr>
        <p:grpSpPr>
          <a:xfrm>
            <a:off x="4457701" y="3420110"/>
            <a:ext cx="6355714" cy="1492250"/>
            <a:chOff x="7618056" y="1460852"/>
            <a:chExt cx="4051430" cy="1492133"/>
          </a:xfrm>
        </p:grpSpPr>
        <p:sp>
          <p:nvSpPr>
            <p:cNvPr id="20" name="云形标注 19"/>
            <p:cNvSpPr/>
            <p:nvPr/>
          </p:nvSpPr>
          <p:spPr>
            <a:xfrm>
              <a:off x="7618056" y="1460852"/>
              <a:ext cx="4051430" cy="1492133"/>
            </a:xfrm>
            <a:prstGeom prst="cloudCallout">
              <a:avLst>
                <a:gd name="adj1" fmla="val 27269"/>
                <a:gd name="adj2" fmla="val 65418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6"/>
            <p:cNvSpPr txBox="1"/>
            <p:nvPr/>
          </p:nvSpPr>
          <p:spPr>
            <a:xfrm>
              <a:off x="8400493" y="1730071"/>
              <a:ext cx="2982005" cy="1076241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必须要说谁是谁的倍数，谁是谁的因数。</a:t>
              </a:r>
            </a:p>
          </p:txBody>
        </p:sp>
      </p:grpSp>
      <p:pic>
        <p:nvPicPr>
          <p:cNvPr id="22" name="Picture 2" descr="C:\Users\Administrator\Desktop\人教四色.tif"/>
          <p:cNvPicPr>
            <a:picLocks noChangeAspect="1" noChangeArrowheads="1"/>
          </p:cNvPicPr>
          <p:nvPr/>
        </p:nvPicPr>
        <p:blipFill rotWithShape="1"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2573"/>
          <a:stretch>
            <a:fillRect/>
          </a:stretch>
        </p:blipFill>
        <p:spPr bwMode="auto">
          <a:xfrm>
            <a:off x="9201150" y="4185965"/>
            <a:ext cx="2711450" cy="2567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47,&quot;width&quot;:3217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805,&quot;width&quot;:2850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796,&quot;width&quot;:2811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475,&quot;width&quot;:9470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62,&quot;width&quot;:2697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4472,&quot;width&quot;:10404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4472,&quot;width&quot;:10404}"/>
</p:tagLst>
</file>

<file path=ppt/theme/theme1.xml><?xml version="1.0" encoding="utf-8"?>
<a:theme xmlns:a="http://schemas.openxmlformats.org/drawingml/2006/main" name="2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</TotalTime>
  <Words>700</Words>
  <Application>Microsoft Office PowerPoint</Application>
  <PresentationFormat>自定义</PresentationFormat>
  <Paragraphs>94</Paragraphs>
  <Slides>19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2_Office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Administrator</cp:lastModifiedBy>
  <cp:revision>2145</cp:revision>
  <dcterms:created xsi:type="dcterms:W3CDTF">2017-11-13T08:28:00Z</dcterms:created>
  <dcterms:modified xsi:type="dcterms:W3CDTF">2021-11-24T06:59:54Z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  <property fmtid="{D5CDD505-2E9C-101B-9397-08002B2CF9AE}" pid="3" name="ICV">
    <vt:lpwstr>A028F6303CCB4721A44AD1E87C98B248</vt:lpwstr>
  </property>
</Properties>
</file>